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omments/comment1.xml" ContentType="application/vnd.openxmlformats-officedocument.presentationml.comments+xml"/>
  <Override PartName="/ppt/comments/comment2.xml" ContentType="application/vnd.openxmlformats-officedocument.presentationml.comments+xml"/>
  <Override PartName="/ppt/comments/comment3.xml" ContentType="application/vnd.openxmlformats-officedocument.presentationml.comments+xml"/>
  <Override PartName="/ppt/comments/comment4.xml" ContentType="application/vnd.openxmlformats-officedocument.presentationml.comments+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
  </p:notesMasterIdLst>
  <p:sldIdLst>
    <p:sldId id="256" r:id="rId2"/>
    <p:sldId id="258" r:id="rId3"/>
    <p:sldId id="259" r:id="rId4"/>
    <p:sldId id="257" r:id="rId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olby Taylor" initials="CT" lastIdx="1" clrIdx="0">
    <p:extLst>
      <p:ext uri="{19B8F6BF-5375-455C-9EA6-DF929625EA0E}">
        <p15:presenceInfo xmlns:p15="http://schemas.microsoft.com/office/powerpoint/2012/main" userId="4f4a5d9b7b99701a"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990000"/>
    <a:srgbClr val="CC33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8E7B825-B52C-486B-8049-E838048C56FF}" v="649" dt="2018-10-27T06:08:35.74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4" autoAdjust="0"/>
    <p:restoredTop sz="94660"/>
  </p:normalViewPr>
  <p:slideViewPr>
    <p:cSldViewPr snapToGrid="0">
      <p:cViewPr varScale="1">
        <p:scale>
          <a:sx n="86" d="100"/>
          <a:sy n="86" d="100"/>
        </p:scale>
        <p:origin x="562"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13" Type="http://schemas.microsoft.com/office/2015/10/relationships/revisionInfo" Target="revisionInfo.xml"/><Relationship Id="rId3" Type="http://schemas.openxmlformats.org/officeDocument/2006/relationships/slide" Target="slides/slide2.xml"/><Relationship Id="rId7" Type="http://schemas.openxmlformats.org/officeDocument/2006/relationships/commentAuthors" Target="commentAuthors.xml"/><Relationship Id="rId12" Type="http://schemas.microsoft.com/office/2016/11/relationships/changesInfo" Target="changesInfos/changesInfo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notesMaster" Target="notesMasters/notesMaster1.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olby Taylor" userId="b5be5c48-b2ce-4dcc-a531-64baa584357c" providerId="ADAL" clId="{48E7B825-B52C-486B-8049-E838048C56FF}"/>
    <pc:docChg chg="undo custSel modSld sldOrd modMainMaster">
      <pc:chgData name="Colby Taylor" userId="b5be5c48-b2ce-4dcc-a531-64baa584357c" providerId="ADAL" clId="{48E7B825-B52C-486B-8049-E838048C56FF}" dt="2018-10-27T06:10:32.141" v="2201" actId="20577"/>
      <pc:docMkLst>
        <pc:docMk/>
      </pc:docMkLst>
      <pc:sldChg chg="addSp delSp modSp setBg">
        <pc:chgData name="Colby Taylor" userId="b5be5c48-b2ce-4dcc-a531-64baa584357c" providerId="ADAL" clId="{48E7B825-B52C-486B-8049-E838048C56FF}" dt="2018-10-26T22:23:00.732" v="1935" actId="1076"/>
        <pc:sldMkLst>
          <pc:docMk/>
          <pc:sldMk cId="3593151818" sldId="256"/>
        </pc:sldMkLst>
        <pc:spChg chg="mod">
          <ac:chgData name="Colby Taylor" userId="b5be5c48-b2ce-4dcc-a531-64baa584357c" providerId="ADAL" clId="{48E7B825-B52C-486B-8049-E838048C56FF}" dt="2018-10-26T22:15:53.979" v="1901" actId="1076"/>
          <ac:spMkLst>
            <pc:docMk/>
            <pc:sldMk cId="3593151818" sldId="256"/>
            <ac:spMk id="4" creationId="{3B6A0834-0667-4F31-8C86-B373530BC67B}"/>
          </ac:spMkLst>
        </pc:spChg>
        <pc:spChg chg="add mod">
          <ac:chgData name="Colby Taylor" userId="b5be5c48-b2ce-4dcc-a531-64baa584357c" providerId="ADAL" clId="{48E7B825-B52C-486B-8049-E838048C56FF}" dt="2018-10-25T15:46:21.703" v="1664" actId="20577"/>
          <ac:spMkLst>
            <pc:docMk/>
            <pc:sldMk cId="3593151818" sldId="256"/>
            <ac:spMk id="5" creationId="{DA5E8ECC-B507-4E2C-BB64-2202F6A9B99E}"/>
          </ac:spMkLst>
        </pc:spChg>
        <pc:spChg chg="add del mod">
          <ac:chgData name="Colby Taylor" userId="b5be5c48-b2ce-4dcc-a531-64baa584357c" providerId="ADAL" clId="{48E7B825-B52C-486B-8049-E838048C56FF}" dt="2018-10-25T15:49:59.030" v="1752"/>
          <ac:spMkLst>
            <pc:docMk/>
            <pc:sldMk cId="3593151818" sldId="256"/>
            <ac:spMk id="7" creationId="{F41E8918-209A-4D0F-8F7E-6242DDBDB73E}"/>
          </ac:spMkLst>
        </pc:spChg>
        <pc:spChg chg="add mod">
          <ac:chgData name="Colby Taylor" userId="b5be5c48-b2ce-4dcc-a531-64baa584357c" providerId="ADAL" clId="{48E7B825-B52C-486B-8049-E838048C56FF}" dt="2018-10-26T22:23:00.732" v="1935" actId="1076"/>
          <ac:spMkLst>
            <pc:docMk/>
            <pc:sldMk cId="3593151818" sldId="256"/>
            <ac:spMk id="13" creationId="{D5B7A0FE-C692-40DD-9C54-954601DAD75B}"/>
          </ac:spMkLst>
        </pc:spChg>
        <pc:spChg chg="add mod">
          <ac:chgData name="Colby Taylor" userId="b5be5c48-b2ce-4dcc-a531-64baa584357c" providerId="ADAL" clId="{48E7B825-B52C-486B-8049-E838048C56FF}" dt="2018-10-26T22:22:56.726" v="1934" actId="1076"/>
          <ac:spMkLst>
            <pc:docMk/>
            <pc:sldMk cId="3593151818" sldId="256"/>
            <ac:spMk id="16" creationId="{D1FC34E0-0303-4F21-9732-A84F08EF36BB}"/>
          </ac:spMkLst>
        </pc:spChg>
        <pc:picChg chg="add mod">
          <ac:chgData name="Colby Taylor" userId="b5be5c48-b2ce-4dcc-a531-64baa584357c" providerId="ADAL" clId="{48E7B825-B52C-486B-8049-E838048C56FF}" dt="2018-10-25T15:03:00.334" v="8" actId="1076"/>
          <ac:picMkLst>
            <pc:docMk/>
            <pc:sldMk cId="3593151818" sldId="256"/>
            <ac:picMk id="3" creationId="{155869E7-293D-47BD-918C-C12F75C9398F}"/>
          </ac:picMkLst>
        </pc:picChg>
        <pc:picChg chg="del mod">
          <ac:chgData name="Colby Taylor" userId="b5be5c48-b2ce-4dcc-a531-64baa584357c" providerId="ADAL" clId="{48E7B825-B52C-486B-8049-E838048C56FF}" dt="2018-10-26T22:16:30.312" v="1906"/>
          <ac:picMkLst>
            <pc:docMk/>
            <pc:sldMk cId="3593151818" sldId="256"/>
            <ac:picMk id="6" creationId="{FA813BFD-6A54-45E9-A2F6-FCC5EE1AE7EF}"/>
          </ac:picMkLst>
        </pc:picChg>
        <pc:picChg chg="add del mod">
          <ac:chgData name="Colby Taylor" userId="b5be5c48-b2ce-4dcc-a531-64baa584357c" providerId="ADAL" clId="{48E7B825-B52C-486B-8049-E838048C56FF}" dt="2018-10-25T15:17:31.429" v="632"/>
          <ac:picMkLst>
            <pc:docMk/>
            <pc:sldMk cId="3593151818" sldId="256"/>
            <ac:picMk id="8" creationId="{D8B671C0-8920-4C4E-A347-BB3730FB1D80}"/>
          </ac:picMkLst>
        </pc:picChg>
        <pc:picChg chg="del">
          <ac:chgData name="Colby Taylor" userId="b5be5c48-b2ce-4dcc-a531-64baa584357c" providerId="ADAL" clId="{48E7B825-B52C-486B-8049-E838048C56FF}" dt="2018-10-25T15:02:55.391" v="7"/>
          <ac:picMkLst>
            <pc:docMk/>
            <pc:sldMk cId="3593151818" sldId="256"/>
            <ac:picMk id="10" creationId="{B5639AA3-96F9-4C3C-82CC-ADC8C87A0FBE}"/>
          </ac:picMkLst>
        </pc:picChg>
        <pc:picChg chg="add del mod ord">
          <ac:chgData name="Colby Taylor" userId="b5be5c48-b2ce-4dcc-a531-64baa584357c" providerId="ADAL" clId="{48E7B825-B52C-486B-8049-E838048C56FF}" dt="2018-10-25T15:22:12.267" v="1269"/>
          <ac:picMkLst>
            <pc:docMk/>
            <pc:sldMk cId="3593151818" sldId="256"/>
            <ac:picMk id="12" creationId="{75AD6BDB-939F-44F1-AB4F-CDBAAEC807C7}"/>
          </ac:picMkLst>
        </pc:picChg>
        <pc:picChg chg="add">
          <ac:chgData name="Colby Taylor" userId="b5be5c48-b2ce-4dcc-a531-64baa584357c" providerId="ADAL" clId="{48E7B825-B52C-486B-8049-E838048C56FF}" dt="2018-10-26T22:16:32.589" v="1907"/>
          <ac:picMkLst>
            <pc:docMk/>
            <pc:sldMk cId="3593151818" sldId="256"/>
            <ac:picMk id="12" creationId="{E92BD1C2-B965-491C-8580-A6AB0F060EF1}"/>
          </ac:picMkLst>
        </pc:picChg>
        <pc:picChg chg="mod">
          <ac:chgData name="Colby Taylor" userId="b5be5c48-b2ce-4dcc-a531-64baa584357c" providerId="ADAL" clId="{48E7B825-B52C-486B-8049-E838048C56FF}" dt="2018-10-25T15:07:56.088" v="12" actId="14100"/>
          <ac:picMkLst>
            <pc:docMk/>
            <pc:sldMk cId="3593151818" sldId="256"/>
            <ac:picMk id="21" creationId="{D14920EA-B6D0-4E83-B63E-53F54BD0CA57}"/>
          </ac:picMkLst>
        </pc:picChg>
      </pc:sldChg>
      <pc:sldChg chg="addSp delSp modSp setBg">
        <pc:chgData name="Colby Taylor" userId="b5be5c48-b2ce-4dcc-a531-64baa584357c" providerId="ADAL" clId="{48E7B825-B52C-486B-8049-E838048C56FF}" dt="2018-10-27T06:10:32.141" v="2201" actId="20577"/>
        <pc:sldMkLst>
          <pc:docMk/>
          <pc:sldMk cId="1102032248" sldId="257"/>
        </pc:sldMkLst>
        <pc:spChg chg="add mod">
          <ac:chgData name="Colby Taylor" userId="b5be5c48-b2ce-4dcc-a531-64baa584357c" providerId="ADAL" clId="{48E7B825-B52C-486B-8049-E838048C56FF}" dt="2018-10-25T15:40:01.644" v="1528" actId="20577"/>
          <ac:spMkLst>
            <pc:docMk/>
            <pc:sldMk cId="1102032248" sldId="257"/>
            <ac:spMk id="2" creationId="{8C587173-9FDB-4D08-8EBD-F8A91721F9A4}"/>
          </ac:spMkLst>
        </pc:spChg>
        <pc:spChg chg="add mod">
          <ac:chgData name="Colby Taylor" userId="b5be5c48-b2ce-4dcc-a531-64baa584357c" providerId="ADAL" clId="{48E7B825-B52C-486B-8049-E838048C56FF}" dt="2018-10-27T06:10:32.141" v="2201" actId="20577"/>
          <ac:spMkLst>
            <pc:docMk/>
            <pc:sldMk cId="1102032248" sldId="257"/>
            <ac:spMk id="3" creationId="{E73700ED-6957-48A2-B631-9E41EF934B6C}"/>
          </ac:spMkLst>
        </pc:spChg>
        <pc:spChg chg="mod">
          <ac:chgData name="Colby Taylor" userId="b5be5c48-b2ce-4dcc-a531-64baa584357c" providerId="ADAL" clId="{48E7B825-B52C-486B-8049-E838048C56FF}" dt="2018-10-26T22:17:55.849" v="1915" actId="207"/>
          <ac:spMkLst>
            <pc:docMk/>
            <pc:sldMk cId="1102032248" sldId="257"/>
            <ac:spMk id="4" creationId="{3B6A0834-0667-4F31-8C86-B373530BC67B}"/>
          </ac:spMkLst>
        </pc:spChg>
        <pc:spChg chg="add mod">
          <ac:chgData name="Colby Taylor" userId="b5be5c48-b2ce-4dcc-a531-64baa584357c" providerId="ADAL" clId="{48E7B825-B52C-486B-8049-E838048C56FF}" dt="2018-10-25T15:44:38.269" v="1633" actId="20577"/>
          <ac:spMkLst>
            <pc:docMk/>
            <pc:sldMk cId="1102032248" sldId="257"/>
            <ac:spMk id="8" creationId="{CBA2FD01-8AF0-4897-9EAB-9994AA19ED1A}"/>
          </ac:spMkLst>
        </pc:spChg>
        <pc:spChg chg="add mod">
          <ac:chgData name="Colby Taylor" userId="b5be5c48-b2ce-4dcc-a531-64baa584357c" providerId="ADAL" clId="{48E7B825-B52C-486B-8049-E838048C56FF}" dt="2018-10-25T15:44:33.699" v="1632" actId="1076"/>
          <ac:spMkLst>
            <pc:docMk/>
            <pc:sldMk cId="1102032248" sldId="257"/>
            <ac:spMk id="9" creationId="{0D8B7C3F-FEA0-4B21-8A47-F09860B0A7A1}"/>
          </ac:spMkLst>
        </pc:spChg>
        <pc:spChg chg="add mod">
          <ac:chgData name="Colby Taylor" userId="b5be5c48-b2ce-4dcc-a531-64baa584357c" providerId="ADAL" clId="{48E7B825-B52C-486B-8049-E838048C56FF}" dt="2018-10-25T15:47:38.266" v="1749" actId="20577"/>
          <ac:spMkLst>
            <pc:docMk/>
            <pc:sldMk cId="1102032248" sldId="257"/>
            <ac:spMk id="10" creationId="{6128E35D-64FD-4D00-B724-03D85C89095E}"/>
          </ac:spMkLst>
        </pc:spChg>
        <pc:spChg chg="add mod">
          <ac:chgData name="Colby Taylor" userId="b5be5c48-b2ce-4dcc-a531-64baa584357c" providerId="ADAL" clId="{48E7B825-B52C-486B-8049-E838048C56FF}" dt="2018-10-27T00:20:26.975" v="1993" actId="20577"/>
          <ac:spMkLst>
            <pc:docMk/>
            <pc:sldMk cId="1102032248" sldId="257"/>
            <ac:spMk id="13" creationId="{9251A0D9-B63B-4288-AC80-4B353D3B373D}"/>
          </ac:spMkLst>
        </pc:spChg>
        <pc:picChg chg="add mod">
          <ac:chgData name="Colby Taylor" userId="b5be5c48-b2ce-4dcc-a531-64baa584357c" providerId="ADAL" clId="{48E7B825-B52C-486B-8049-E838048C56FF}" dt="2018-10-25T15:37:51.221" v="1429" actId="1076"/>
          <ac:picMkLst>
            <pc:docMk/>
            <pc:sldMk cId="1102032248" sldId="257"/>
            <ac:picMk id="5" creationId="{F62A1173-1136-4686-87CE-81835E3DF439}"/>
          </ac:picMkLst>
        </pc:picChg>
        <pc:picChg chg="add mod">
          <ac:chgData name="Colby Taylor" userId="b5be5c48-b2ce-4dcc-a531-64baa584357c" providerId="ADAL" clId="{48E7B825-B52C-486B-8049-E838048C56FF}" dt="2018-10-27T00:20:35.804" v="1994" actId="1076"/>
          <ac:picMkLst>
            <pc:docMk/>
            <pc:sldMk cId="1102032248" sldId="257"/>
            <ac:picMk id="6" creationId="{205F89EC-E824-4627-B133-8D7687EEA1D3}"/>
          </ac:picMkLst>
        </pc:picChg>
        <pc:picChg chg="add mod">
          <ac:chgData name="Colby Taylor" userId="b5be5c48-b2ce-4dcc-a531-64baa584357c" providerId="ADAL" clId="{48E7B825-B52C-486B-8049-E838048C56FF}" dt="2018-10-25T15:38:22.349" v="1433" actId="1076"/>
          <ac:picMkLst>
            <pc:docMk/>
            <pc:sldMk cId="1102032248" sldId="257"/>
            <ac:picMk id="7" creationId="{99D95BEF-D375-4D92-A0E7-9BBA38768760}"/>
          </ac:picMkLst>
        </pc:picChg>
        <pc:picChg chg="add del mod">
          <ac:chgData name="Colby Taylor" userId="b5be5c48-b2ce-4dcc-a531-64baa584357c" providerId="ADAL" clId="{48E7B825-B52C-486B-8049-E838048C56FF}" dt="2018-10-26T22:16:44.196" v="1910"/>
          <ac:picMkLst>
            <pc:docMk/>
            <pc:sldMk cId="1102032248" sldId="257"/>
            <ac:picMk id="11" creationId="{31EEE34C-6B30-45D8-A767-A2CDAA8F95E8}"/>
          </ac:picMkLst>
        </pc:picChg>
        <pc:picChg chg="add">
          <ac:chgData name="Colby Taylor" userId="b5be5c48-b2ce-4dcc-a531-64baa584357c" providerId="ADAL" clId="{48E7B825-B52C-486B-8049-E838048C56FF}" dt="2018-10-26T22:16:46.393" v="1911"/>
          <ac:picMkLst>
            <pc:docMk/>
            <pc:sldMk cId="1102032248" sldId="257"/>
            <ac:picMk id="12" creationId="{F6135DB1-606F-4A76-BA7F-5BBD5FCAA68A}"/>
          </ac:picMkLst>
        </pc:picChg>
        <pc:picChg chg="add mod">
          <ac:chgData name="Colby Taylor" userId="b5be5c48-b2ce-4dcc-a531-64baa584357c" providerId="ADAL" clId="{48E7B825-B52C-486B-8049-E838048C56FF}" dt="2018-10-27T00:28:27.331" v="2015" actId="14100"/>
          <ac:picMkLst>
            <pc:docMk/>
            <pc:sldMk cId="1102032248" sldId="257"/>
            <ac:picMk id="15" creationId="{34802905-6B85-42B9-BF94-295EF6225DE9}"/>
          </ac:picMkLst>
        </pc:picChg>
        <pc:picChg chg="add del mod">
          <ac:chgData name="Colby Taylor" userId="b5be5c48-b2ce-4dcc-a531-64baa584357c" providerId="ADAL" clId="{48E7B825-B52C-486B-8049-E838048C56FF}" dt="2018-10-27T00:25:07.419" v="2001" actId="931"/>
          <ac:picMkLst>
            <pc:docMk/>
            <pc:sldMk cId="1102032248" sldId="257"/>
            <ac:picMk id="17" creationId="{73AA3B54-8A8A-4225-8B62-FA119230EFC5}"/>
          </ac:picMkLst>
        </pc:picChg>
        <pc:picChg chg="add del mod">
          <ac:chgData name="Colby Taylor" userId="b5be5c48-b2ce-4dcc-a531-64baa584357c" providerId="ADAL" clId="{48E7B825-B52C-486B-8049-E838048C56FF}" dt="2018-10-27T00:26:33.102" v="2009"/>
          <ac:picMkLst>
            <pc:docMk/>
            <pc:sldMk cId="1102032248" sldId="257"/>
            <ac:picMk id="19" creationId="{976761F0-5E47-46F1-A0EF-E246EA1F0564}"/>
          </ac:picMkLst>
        </pc:picChg>
        <pc:picChg chg="add mod">
          <ac:chgData name="Colby Taylor" userId="b5be5c48-b2ce-4dcc-a531-64baa584357c" providerId="ADAL" clId="{48E7B825-B52C-486B-8049-E838048C56FF}" dt="2018-10-27T00:29:39.842" v="2025" actId="1076"/>
          <ac:picMkLst>
            <pc:docMk/>
            <pc:sldMk cId="1102032248" sldId="257"/>
            <ac:picMk id="21" creationId="{5E7D2EC4-A8FF-4056-8681-CEAFCCD273C2}"/>
          </ac:picMkLst>
        </pc:picChg>
        <pc:picChg chg="add del mod">
          <ac:chgData name="Colby Taylor" userId="b5be5c48-b2ce-4dcc-a531-64baa584357c" providerId="ADAL" clId="{48E7B825-B52C-486B-8049-E838048C56FF}" dt="2018-10-27T00:28:19.433" v="2013"/>
          <ac:picMkLst>
            <pc:docMk/>
            <pc:sldMk cId="1102032248" sldId="257"/>
            <ac:picMk id="1026" creationId="{66CC97DA-BD23-4048-9354-2EBD6ED4F826}"/>
          </ac:picMkLst>
        </pc:picChg>
      </pc:sldChg>
      <pc:sldChg chg="addSp delSp modSp ord setBg">
        <pc:chgData name="Colby Taylor" userId="b5be5c48-b2ce-4dcc-a531-64baa584357c" providerId="ADAL" clId="{48E7B825-B52C-486B-8049-E838048C56FF}" dt="2018-10-26T22:21:00.020" v="1922" actId="14100"/>
        <pc:sldMkLst>
          <pc:docMk/>
          <pc:sldMk cId="390741280" sldId="258"/>
        </pc:sldMkLst>
        <pc:spChg chg="mod">
          <ac:chgData name="Colby Taylor" userId="b5be5c48-b2ce-4dcc-a531-64baa584357c" providerId="ADAL" clId="{48E7B825-B52C-486B-8049-E838048C56FF}" dt="2018-10-26T22:17:38.161" v="1912" actId="207"/>
          <ac:spMkLst>
            <pc:docMk/>
            <pc:sldMk cId="390741280" sldId="258"/>
            <ac:spMk id="16" creationId="{E31D3EC2-09F8-48E9-83C5-C28E7FADE862}"/>
          </ac:spMkLst>
        </pc:spChg>
        <pc:spChg chg="mod">
          <ac:chgData name="Colby Taylor" userId="b5be5c48-b2ce-4dcc-a531-64baa584357c" providerId="ADAL" clId="{48E7B825-B52C-486B-8049-E838048C56FF}" dt="2018-10-25T16:16:19.453" v="1773" actId="20577"/>
          <ac:spMkLst>
            <pc:docMk/>
            <pc:sldMk cId="390741280" sldId="258"/>
            <ac:spMk id="36" creationId="{A77CA402-BE22-4ABA-ADAB-AEF56198EB28}"/>
          </ac:spMkLst>
        </pc:spChg>
        <pc:picChg chg="add mod">
          <ac:chgData name="Colby Taylor" userId="b5be5c48-b2ce-4dcc-a531-64baa584357c" providerId="ADAL" clId="{48E7B825-B52C-486B-8049-E838048C56FF}" dt="2018-10-26T22:21:00.020" v="1922" actId="14100"/>
          <ac:picMkLst>
            <pc:docMk/>
            <pc:sldMk cId="390741280" sldId="258"/>
            <ac:picMk id="3" creationId="{2A60C109-159C-4FBA-A50F-DBF4E9708808}"/>
          </ac:picMkLst>
        </pc:picChg>
        <pc:picChg chg="add del mod">
          <ac:chgData name="Colby Taylor" userId="b5be5c48-b2ce-4dcc-a531-64baa584357c" providerId="ADAL" clId="{48E7B825-B52C-486B-8049-E838048C56FF}" dt="2018-10-26T22:16:37.732" v="1908"/>
          <ac:picMkLst>
            <pc:docMk/>
            <pc:sldMk cId="390741280" sldId="258"/>
            <ac:picMk id="14" creationId="{698E2A74-4E7C-456A-A7C6-409F205ED52F}"/>
          </ac:picMkLst>
        </pc:picChg>
        <pc:picChg chg="add">
          <ac:chgData name="Colby Taylor" userId="b5be5c48-b2ce-4dcc-a531-64baa584357c" providerId="ADAL" clId="{48E7B825-B52C-486B-8049-E838048C56FF}" dt="2018-10-26T22:16:40.054" v="1909"/>
          <ac:picMkLst>
            <pc:docMk/>
            <pc:sldMk cId="390741280" sldId="258"/>
            <ac:picMk id="15" creationId="{79FB56B2-0EB1-40D5-A3F5-22F33F94FA7F}"/>
          </ac:picMkLst>
        </pc:picChg>
        <pc:picChg chg="del">
          <ac:chgData name="Colby Taylor" userId="b5be5c48-b2ce-4dcc-a531-64baa584357c" providerId="ADAL" clId="{48E7B825-B52C-486B-8049-E838048C56FF}" dt="2018-10-26T22:20:34.956" v="1919"/>
          <ac:picMkLst>
            <pc:docMk/>
            <pc:sldMk cId="390741280" sldId="258"/>
            <ac:picMk id="26" creationId="{0699B0C4-0B16-4426-B798-3D38B39CDA91}"/>
          </ac:picMkLst>
        </pc:picChg>
      </pc:sldChg>
      <pc:sldChg chg="addSp modSp ord setBg">
        <pc:chgData name="Colby Taylor" userId="b5be5c48-b2ce-4dcc-a531-64baa584357c" providerId="ADAL" clId="{48E7B825-B52C-486B-8049-E838048C56FF}" dt="2018-10-26T22:17:46.170" v="1913" actId="207"/>
        <pc:sldMkLst>
          <pc:docMk/>
          <pc:sldMk cId="974901887" sldId="259"/>
        </pc:sldMkLst>
        <pc:spChg chg="mod">
          <ac:chgData name="Colby Taylor" userId="b5be5c48-b2ce-4dcc-a531-64baa584357c" providerId="ADAL" clId="{48E7B825-B52C-486B-8049-E838048C56FF}" dt="2018-10-26T22:17:46.170" v="1913" actId="207"/>
          <ac:spMkLst>
            <pc:docMk/>
            <pc:sldMk cId="974901887" sldId="259"/>
            <ac:spMk id="4" creationId="{3B6A0834-0667-4F31-8C86-B373530BC67B}"/>
          </ac:spMkLst>
        </pc:spChg>
        <pc:spChg chg="mod">
          <ac:chgData name="Colby Taylor" userId="b5be5c48-b2ce-4dcc-a531-64baa584357c" providerId="ADAL" clId="{48E7B825-B52C-486B-8049-E838048C56FF}" dt="2018-10-26T22:16:15.578" v="1903" actId="255"/>
          <ac:spMkLst>
            <pc:docMk/>
            <pc:sldMk cId="974901887" sldId="259"/>
            <ac:spMk id="5" creationId="{2F7B047E-25BA-4FFC-B1D9-27AD58256F39}"/>
          </ac:spMkLst>
        </pc:spChg>
        <pc:picChg chg="add mod">
          <ac:chgData name="Colby Taylor" userId="b5be5c48-b2ce-4dcc-a531-64baa584357c" providerId="ADAL" clId="{48E7B825-B52C-486B-8049-E838048C56FF}" dt="2018-10-26T22:16:23.070" v="1904" actId="14100"/>
          <ac:picMkLst>
            <pc:docMk/>
            <pc:sldMk cId="974901887" sldId="259"/>
            <ac:picMk id="6" creationId="{C8AE3DBB-8AA3-45B5-BD85-F6D617B8C357}"/>
          </ac:picMkLst>
        </pc:picChg>
        <pc:picChg chg="mod">
          <ac:chgData name="Colby Taylor" userId="b5be5c48-b2ce-4dcc-a531-64baa584357c" providerId="ADAL" clId="{48E7B825-B52C-486B-8049-E838048C56FF}" dt="2018-10-25T15:53:21.332" v="1772" actId="1076"/>
          <ac:picMkLst>
            <pc:docMk/>
            <pc:sldMk cId="974901887" sldId="259"/>
            <ac:picMk id="8" creationId="{FD618235-80AB-4B9E-BACB-2AC133B01ECE}"/>
          </ac:picMkLst>
        </pc:picChg>
      </pc:sldChg>
      <pc:sldMasterChg chg="setBg modSldLayout">
        <pc:chgData name="Colby Taylor" userId="b5be5c48-b2ce-4dcc-a531-64baa584357c" providerId="ADAL" clId="{48E7B825-B52C-486B-8049-E838048C56FF}" dt="2018-10-25T15:15:24.021" v="617"/>
        <pc:sldMasterMkLst>
          <pc:docMk/>
          <pc:sldMasterMk cId="250947875" sldId="2147483648"/>
        </pc:sldMasterMkLst>
        <pc:sldLayoutChg chg="setBg">
          <pc:chgData name="Colby Taylor" userId="b5be5c48-b2ce-4dcc-a531-64baa584357c" providerId="ADAL" clId="{48E7B825-B52C-486B-8049-E838048C56FF}" dt="2018-10-25T15:15:24.021" v="617"/>
          <pc:sldLayoutMkLst>
            <pc:docMk/>
            <pc:sldMasterMk cId="250947875" sldId="2147483648"/>
            <pc:sldLayoutMk cId="3428465711" sldId="2147483649"/>
          </pc:sldLayoutMkLst>
        </pc:sldLayoutChg>
        <pc:sldLayoutChg chg="setBg">
          <pc:chgData name="Colby Taylor" userId="b5be5c48-b2ce-4dcc-a531-64baa584357c" providerId="ADAL" clId="{48E7B825-B52C-486B-8049-E838048C56FF}" dt="2018-10-25T15:15:24.021" v="617"/>
          <pc:sldLayoutMkLst>
            <pc:docMk/>
            <pc:sldMasterMk cId="250947875" sldId="2147483648"/>
            <pc:sldLayoutMk cId="2484425041" sldId="2147483650"/>
          </pc:sldLayoutMkLst>
        </pc:sldLayoutChg>
        <pc:sldLayoutChg chg="setBg">
          <pc:chgData name="Colby Taylor" userId="b5be5c48-b2ce-4dcc-a531-64baa584357c" providerId="ADAL" clId="{48E7B825-B52C-486B-8049-E838048C56FF}" dt="2018-10-25T15:15:24.021" v="617"/>
          <pc:sldLayoutMkLst>
            <pc:docMk/>
            <pc:sldMasterMk cId="250947875" sldId="2147483648"/>
            <pc:sldLayoutMk cId="3725532491" sldId="2147483651"/>
          </pc:sldLayoutMkLst>
        </pc:sldLayoutChg>
        <pc:sldLayoutChg chg="setBg">
          <pc:chgData name="Colby Taylor" userId="b5be5c48-b2ce-4dcc-a531-64baa584357c" providerId="ADAL" clId="{48E7B825-B52C-486B-8049-E838048C56FF}" dt="2018-10-25T15:15:24.021" v="617"/>
          <pc:sldLayoutMkLst>
            <pc:docMk/>
            <pc:sldMasterMk cId="250947875" sldId="2147483648"/>
            <pc:sldLayoutMk cId="160483306" sldId="2147483652"/>
          </pc:sldLayoutMkLst>
        </pc:sldLayoutChg>
        <pc:sldLayoutChg chg="setBg">
          <pc:chgData name="Colby Taylor" userId="b5be5c48-b2ce-4dcc-a531-64baa584357c" providerId="ADAL" clId="{48E7B825-B52C-486B-8049-E838048C56FF}" dt="2018-10-25T15:15:24.021" v="617"/>
          <pc:sldLayoutMkLst>
            <pc:docMk/>
            <pc:sldMasterMk cId="250947875" sldId="2147483648"/>
            <pc:sldLayoutMk cId="3055398376" sldId="2147483653"/>
          </pc:sldLayoutMkLst>
        </pc:sldLayoutChg>
        <pc:sldLayoutChg chg="setBg">
          <pc:chgData name="Colby Taylor" userId="b5be5c48-b2ce-4dcc-a531-64baa584357c" providerId="ADAL" clId="{48E7B825-B52C-486B-8049-E838048C56FF}" dt="2018-10-25T15:15:24.021" v="617"/>
          <pc:sldLayoutMkLst>
            <pc:docMk/>
            <pc:sldMasterMk cId="250947875" sldId="2147483648"/>
            <pc:sldLayoutMk cId="4158672080" sldId="2147483654"/>
          </pc:sldLayoutMkLst>
        </pc:sldLayoutChg>
        <pc:sldLayoutChg chg="setBg">
          <pc:chgData name="Colby Taylor" userId="b5be5c48-b2ce-4dcc-a531-64baa584357c" providerId="ADAL" clId="{48E7B825-B52C-486B-8049-E838048C56FF}" dt="2018-10-25T15:15:24.021" v="617"/>
          <pc:sldLayoutMkLst>
            <pc:docMk/>
            <pc:sldMasterMk cId="250947875" sldId="2147483648"/>
            <pc:sldLayoutMk cId="815181720" sldId="2147483655"/>
          </pc:sldLayoutMkLst>
        </pc:sldLayoutChg>
        <pc:sldLayoutChg chg="setBg">
          <pc:chgData name="Colby Taylor" userId="b5be5c48-b2ce-4dcc-a531-64baa584357c" providerId="ADAL" clId="{48E7B825-B52C-486B-8049-E838048C56FF}" dt="2018-10-25T15:15:24.021" v="617"/>
          <pc:sldLayoutMkLst>
            <pc:docMk/>
            <pc:sldMasterMk cId="250947875" sldId="2147483648"/>
            <pc:sldLayoutMk cId="2562474444" sldId="2147483656"/>
          </pc:sldLayoutMkLst>
        </pc:sldLayoutChg>
        <pc:sldLayoutChg chg="setBg">
          <pc:chgData name="Colby Taylor" userId="b5be5c48-b2ce-4dcc-a531-64baa584357c" providerId="ADAL" clId="{48E7B825-B52C-486B-8049-E838048C56FF}" dt="2018-10-25T15:15:24.021" v="617"/>
          <pc:sldLayoutMkLst>
            <pc:docMk/>
            <pc:sldMasterMk cId="250947875" sldId="2147483648"/>
            <pc:sldLayoutMk cId="3461194349" sldId="2147483657"/>
          </pc:sldLayoutMkLst>
        </pc:sldLayoutChg>
        <pc:sldLayoutChg chg="setBg">
          <pc:chgData name="Colby Taylor" userId="b5be5c48-b2ce-4dcc-a531-64baa584357c" providerId="ADAL" clId="{48E7B825-B52C-486B-8049-E838048C56FF}" dt="2018-10-25T15:15:24.021" v="617"/>
          <pc:sldLayoutMkLst>
            <pc:docMk/>
            <pc:sldMasterMk cId="250947875" sldId="2147483648"/>
            <pc:sldLayoutMk cId="2220420566" sldId="2147483658"/>
          </pc:sldLayoutMkLst>
        </pc:sldLayoutChg>
        <pc:sldLayoutChg chg="setBg">
          <pc:chgData name="Colby Taylor" userId="b5be5c48-b2ce-4dcc-a531-64baa584357c" providerId="ADAL" clId="{48E7B825-B52C-486B-8049-E838048C56FF}" dt="2018-10-25T15:15:24.021" v="617"/>
          <pc:sldLayoutMkLst>
            <pc:docMk/>
            <pc:sldMasterMk cId="250947875" sldId="2147483648"/>
            <pc:sldLayoutMk cId="2873576578" sldId="2147483659"/>
          </pc:sldLayoutMkLst>
        </pc:sldLayoutChg>
      </pc:sldMasterChg>
    </pc:docChg>
  </pc:docChgLst>
</pc:chgInfo>
</file>

<file path=ppt/comments/comment1.xml><?xml version="1.0" encoding="utf-8"?>
<p:cmLst xmlns:a="http://schemas.openxmlformats.org/drawingml/2006/main" xmlns:r="http://schemas.openxmlformats.org/officeDocument/2006/relationships" xmlns:p="http://schemas.openxmlformats.org/presentationml/2006/main">
  <p:cm authorId="1" dt="2018-10-23T10:21:03.383" idx="1">
    <p:pos x="10" y="10"/>
    <p:text>This is the homepage</p:text>
    <p:extLst>
      <p:ext uri="{C676402C-5697-4E1C-873F-D02D1690AC5C}">
        <p15:threadingInfo xmlns:p15="http://schemas.microsoft.com/office/powerpoint/2012/main" timeZoneBias="30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18-10-23T10:21:03.383" idx="1">
    <p:pos x="10" y="10"/>
    <p:text>This is the menu</p:text>
    <p:extLst>
      <p:ext uri="{C676402C-5697-4E1C-873F-D02D1690AC5C}">
        <p15:threadingInfo xmlns:p15="http://schemas.microsoft.com/office/powerpoint/2012/main" timeZoneBias="30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18-10-23T10:21:03.383" idx="1">
    <p:pos x="10" y="10"/>
    <p:text>This is the about us page</p:text>
    <p:extLst>
      <p:ext uri="{C676402C-5697-4E1C-873F-D02D1690AC5C}">
        <p15:threadingInfo xmlns:p15="http://schemas.microsoft.com/office/powerpoint/2012/main" timeZoneBias="30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1" dt="2018-10-23T10:21:03.383" idx="1">
    <p:pos x="10" y="10"/>
    <p:text>This is the contact/location page</p:text>
    <p:extLst>
      <p:ext uri="{C676402C-5697-4E1C-873F-D02D1690AC5C}">
        <p15:threadingInfo xmlns:p15="http://schemas.microsoft.com/office/powerpoint/2012/main" timeZoneBias="30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739498D-7CD2-4BC2-A2ED-E5D33DA05E99}" type="datetimeFigureOut">
              <a:rPr lang="en-US" smtClean="0"/>
              <a:t>10/27/2018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05BE517-F95E-4BC2-BE5A-2C8B3D9FC706}" type="slidenum">
              <a:rPr lang="en-US" smtClean="0"/>
              <a:t>‹#›</a:t>
            </a:fld>
            <a:endParaRPr lang="en-US"/>
          </a:p>
        </p:txBody>
      </p:sp>
    </p:spTree>
    <p:extLst>
      <p:ext uri="{BB962C8B-B14F-4D97-AF65-F5344CB8AC3E}">
        <p14:creationId xmlns:p14="http://schemas.microsoft.com/office/powerpoint/2010/main" val="10140345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FAE6BA-868A-42FA-B7D8-90F6F615C7B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4B66B6E-6745-4FF0-BF43-C8ABE13A80D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673328F-283E-4577-928B-C0FDA57B79A6}"/>
              </a:ext>
            </a:extLst>
          </p:cNvPr>
          <p:cNvSpPr>
            <a:spLocks noGrp="1"/>
          </p:cNvSpPr>
          <p:nvPr>
            <p:ph type="dt" sz="half" idx="10"/>
          </p:nvPr>
        </p:nvSpPr>
        <p:spPr/>
        <p:txBody>
          <a:bodyPr/>
          <a:lstStyle/>
          <a:p>
            <a:fld id="{F96D0DC8-D597-4F33-8194-AC96F1677B26}" type="datetimeFigureOut">
              <a:rPr lang="en-US" smtClean="0"/>
              <a:t>10/27/2018</a:t>
            </a:fld>
            <a:endParaRPr lang="en-US" dirty="0"/>
          </a:p>
        </p:txBody>
      </p:sp>
      <p:sp>
        <p:nvSpPr>
          <p:cNvPr id="5" name="Footer Placeholder 4">
            <a:extLst>
              <a:ext uri="{FF2B5EF4-FFF2-40B4-BE49-F238E27FC236}">
                <a16:creationId xmlns:a16="http://schemas.microsoft.com/office/drawing/2014/main" id="{96FDFDCA-7EA3-4018-8A66-56D2D40EB360}"/>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E7A3472-DF8C-403B-982A-222AB79E9008}"/>
              </a:ext>
            </a:extLst>
          </p:cNvPr>
          <p:cNvSpPr>
            <a:spLocks noGrp="1"/>
          </p:cNvSpPr>
          <p:nvPr>
            <p:ph type="sldNum" sz="quarter" idx="12"/>
          </p:nvPr>
        </p:nvSpPr>
        <p:spPr/>
        <p:txBody>
          <a:bodyPr/>
          <a:lstStyle/>
          <a:p>
            <a:fld id="{48CAE7ED-6E6C-4F2E-905C-BEA401A5AE21}" type="slidenum">
              <a:rPr lang="en-US" smtClean="0"/>
              <a:t>‹#›</a:t>
            </a:fld>
            <a:endParaRPr lang="en-US" dirty="0"/>
          </a:p>
        </p:txBody>
      </p:sp>
    </p:spTree>
    <p:extLst>
      <p:ext uri="{BB962C8B-B14F-4D97-AF65-F5344CB8AC3E}">
        <p14:creationId xmlns:p14="http://schemas.microsoft.com/office/powerpoint/2010/main" val="34284657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FA7ECA-5176-4645-9966-63CDDBECB75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DE2F6FF-EEEF-4F04-9872-CCCAE115525E}"/>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BEAE3B0-7896-4388-8F5A-5FCD332901CD}"/>
              </a:ext>
            </a:extLst>
          </p:cNvPr>
          <p:cNvSpPr>
            <a:spLocks noGrp="1"/>
          </p:cNvSpPr>
          <p:nvPr>
            <p:ph type="dt" sz="half" idx="10"/>
          </p:nvPr>
        </p:nvSpPr>
        <p:spPr/>
        <p:txBody>
          <a:bodyPr/>
          <a:lstStyle/>
          <a:p>
            <a:fld id="{F96D0DC8-D597-4F33-8194-AC96F1677B26}" type="datetimeFigureOut">
              <a:rPr lang="en-US" smtClean="0"/>
              <a:t>10/27/2018</a:t>
            </a:fld>
            <a:endParaRPr lang="en-US" dirty="0"/>
          </a:p>
        </p:txBody>
      </p:sp>
      <p:sp>
        <p:nvSpPr>
          <p:cNvPr id="5" name="Footer Placeholder 4">
            <a:extLst>
              <a:ext uri="{FF2B5EF4-FFF2-40B4-BE49-F238E27FC236}">
                <a16:creationId xmlns:a16="http://schemas.microsoft.com/office/drawing/2014/main" id="{886F7A17-AA33-4FEC-AADE-629EEE18DD70}"/>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E55850D-2FC1-4FEE-BE9D-439663DD5EE6}"/>
              </a:ext>
            </a:extLst>
          </p:cNvPr>
          <p:cNvSpPr>
            <a:spLocks noGrp="1"/>
          </p:cNvSpPr>
          <p:nvPr>
            <p:ph type="sldNum" sz="quarter" idx="12"/>
          </p:nvPr>
        </p:nvSpPr>
        <p:spPr/>
        <p:txBody>
          <a:bodyPr/>
          <a:lstStyle/>
          <a:p>
            <a:fld id="{48CAE7ED-6E6C-4F2E-905C-BEA401A5AE21}" type="slidenum">
              <a:rPr lang="en-US" smtClean="0"/>
              <a:t>‹#›</a:t>
            </a:fld>
            <a:endParaRPr lang="en-US" dirty="0"/>
          </a:p>
        </p:txBody>
      </p:sp>
    </p:spTree>
    <p:extLst>
      <p:ext uri="{BB962C8B-B14F-4D97-AF65-F5344CB8AC3E}">
        <p14:creationId xmlns:p14="http://schemas.microsoft.com/office/powerpoint/2010/main" val="22204205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64E7594-011C-411F-A45A-EC3B8D33D4D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55F393A-942B-4E9C-9BD9-ED418D671340}"/>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AFF63F0-0CDD-42F2-8027-F2B454DDA302}"/>
              </a:ext>
            </a:extLst>
          </p:cNvPr>
          <p:cNvSpPr>
            <a:spLocks noGrp="1"/>
          </p:cNvSpPr>
          <p:nvPr>
            <p:ph type="dt" sz="half" idx="10"/>
          </p:nvPr>
        </p:nvSpPr>
        <p:spPr/>
        <p:txBody>
          <a:bodyPr/>
          <a:lstStyle/>
          <a:p>
            <a:fld id="{F96D0DC8-D597-4F33-8194-AC96F1677B26}" type="datetimeFigureOut">
              <a:rPr lang="en-US" smtClean="0"/>
              <a:t>10/27/2018</a:t>
            </a:fld>
            <a:endParaRPr lang="en-US" dirty="0"/>
          </a:p>
        </p:txBody>
      </p:sp>
      <p:sp>
        <p:nvSpPr>
          <p:cNvPr id="5" name="Footer Placeholder 4">
            <a:extLst>
              <a:ext uri="{FF2B5EF4-FFF2-40B4-BE49-F238E27FC236}">
                <a16:creationId xmlns:a16="http://schemas.microsoft.com/office/drawing/2014/main" id="{B62988B4-D170-47DE-86CB-C3DD88D11BA0}"/>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13AA15C5-A8EE-4587-BA81-BAF85CAA25D8}"/>
              </a:ext>
            </a:extLst>
          </p:cNvPr>
          <p:cNvSpPr>
            <a:spLocks noGrp="1"/>
          </p:cNvSpPr>
          <p:nvPr>
            <p:ph type="sldNum" sz="quarter" idx="12"/>
          </p:nvPr>
        </p:nvSpPr>
        <p:spPr/>
        <p:txBody>
          <a:bodyPr/>
          <a:lstStyle/>
          <a:p>
            <a:fld id="{48CAE7ED-6E6C-4F2E-905C-BEA401A5AE21}" type="slidenum">
              <a:rPr lang="en-US" smtClean="0"/>
              <a:t>‹#›</a:t>
            </a:fld>
            <a:endParaRPr lang="en-US" dirty="0"/>
          </a:p>
        </p:txBody>
      </p:sp>
    </p:spTree>
    <p:extLst>
      <p:ext uri="{BB962C8B-B14F-4D97-AF65-F5344CB8AC3E}">
        <p14:creationId xmlns:p14="http://schemas.microsoft.com/office/powerpoint/2010/main" val="28735765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F17089-347E-4E2F-928F-FDBD7CF1887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4E93597-364D-49AC-816B-D051633F27AD}"/>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234B95D-DAD2-48A6-91B9-CA687496D78D}"/>
              </a:ext>
            </a:extLst>
          </p:cNvPr>
          <p:cNvSpPr>
            <a:spLocks noGrp="1"/>
          </p:cNvSpPr>
          <p:nvPr>
            <p:ph type="dt" sz="half" idx="10"/>
          </p:nvPr>
        </p:nvSpPr>
        <p:spPr/>
        <p:txBody>
          <a:bodyPr/>
          <a:lstStyle/>
          <a:p>
            <a:fld id="{F96D0DC8-D597-4F33-8194-AC96F1677B26}" type="datetimeFigureOut">
              <a:rPr lang="en-US" smtClean="0"/>
              <a:t>10/27/2018</a:t>
            </a:fld>
            <a:endParaRPr lang="en-US" dirty="0"/>
          </a:p>
        </p:txBody>
      </p:sp>
      <p:sp>
        <p:nvSpPr>
          <p:cNvPr id="5" name="Footer Placeholder 4">
            <a:extLst>
              <a:ext uri="{FF2B5EF4-FFF2-40B4-BE49-F238E27FC236}">
                <a16:creationId xmlns:a16="http://schemas.microsoft.com/office/drawing/2014/main" id="{34576A80-0278-4226-8F87-0713585F9E1D}"/>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5A7A997-5726-40C8-B8D3-6253AA19FC82}"/>
              </a:ext>
            </a:extLst>
          </p:cNvPr>
          <p:cNvSpPr>
            <a:spLocks noGrp="1"/>
          </p:cNvSpPr>
          <p:nvPr>
            <p:ph type="sldNum" sz="quarter" idx="12"/>
          </p:nvPr>
        </p:nvSpPr>
        <p:spPr/>
        <p:txBody>
          <a:bodyPr/>
          <a:lstStyle/>
          <a:p>
            <a:fld id="{48CAE7ED-6E6C-4F2E-905C-BEA401A5AE21}" type="slidenum">
              <a:rPr lang="en-US" smtClean="0"/>
              <a:t>‹#›</a:t>
            </a:fld>
            <a:endParaRPr lang="en-US" dirty="0"/>
          </a:p>
        </p:txBody>
      </p:sp>
    </p:spTree>
    <p:extLst>
      <p:ext uri="{BB962C8B-B14F-4D97-AF65-F5344CB8AC3E}">
        <p14:creationId xmlns:p14="http://schemas.microsoft.com/office/powerpoint/2010/main" val="24844250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6F4A82-A247-4AD7-B6FC-E2E6C2C50EF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5FFB2E3-A02B-47C3-827E-801B7D1D84A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98466C39-2C65-4A9C-ABE5-8B5FD0950B69}"/>
              </a:ext>
            </a:extLst>
          </p:cNvPr>
          <p:cNvSpPr>
            <a:spLocks noGrp="1"/>
          </p:cNvSpPr>
          <p:nvPr>
            <p:ph type="dt" sz="half" idx="10"/>
          </p:nvPr>
        </p:nvSpPr>
        <p:spPr/>
        <p:txBody>
          <a:bodyPr/>
          <a:lstStyle/>
          <a:p>
            <a:fld id="{F96D0DC8-D597-4F33-8194-AC96F1677B26}" type="datetimeFigureOut">
              <a:rPr lang="en-US" smtClean="0"/>
              <a:t>10/27/2018</a:t>
            </a:fld>
            <a:endParaRPr lang="en-US" dirty="0"/>
          </a:p>
        </p:txBody>
      </p:sp>
      <p:sp>
        <p:nvSpPr>
          <p:cNvPr id="5" name="Footer Placeholder 4">
            <a:extLst>
              <a:ext uri="{FF2B5EF4-FFF2-40B4-BE49-F238E27FC236}">
                <a16:creationId xmlns:a16="http://schemas.microsoft.com/office/drawing/2014/main" id="{38DF081D-8651-4DF3-B894-30D7C1F31E8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4A70C91-EB1A-4439-86A5-02F06F2AD4D1}"/>
              </a:ext>
            </a:extLst>
          </p:cNvPr>
          <p:cNvSpPr>
            <a:spLocks noGrp="1"/>
          </p:cNvSpPr>
          <p:nvPr>
            <p:ph type="sldNum" sz="quarter" idx="12"/>
          </p:nvPr>
        </p:nvSpPr>
        <p:spPr/>
        <p:txBody>
          <a:bodyPr/>
          <a:lstStyle/>
          <a:p>
            <a:fld id="{48CAE7ED-6E6C-4F2E-905C-BEA401A5AE21}" type="slidenum">
              <a:rPr lang="en-US" smtClean="0"/>
              <a:t>‹#›</a:t>
            </a:fld>
            <a:endParaRPr lang="en-US" dirty="0"/>
          </a:p>
        </p:txBody>
      </p:sp>
    </p:spTree>
    <p:extLst>
      <p:ext uri="{BB962C8B-B14F-4D97-AF65-F5344CB8AC3E}">
        <p14:creationId xmlns:p14="http://schemas.microsoft.com/office/powerpoint/2010/main" val="37255324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14786C-87EC-427C-84C4-8DB28FFA998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CE7573F-2CD0-437E-8F66-8D206906E856}"/>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FAF6F76-8E59-43CA-B027-47A08FDF7E0E}"/>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245650A-8F73-4023-9422-848A9130D93F}"/>
              </a:ext>
            </a:extLst>
          </p:cNvPr>
          <p:cNvSpPr>
            <a:spLocks noGrp="1"/>
          </p:cNvSpPr>
          <p:nvPr>
            <p:ph type="dt" sz="half" idx="10"/>
          </p:nvPr>
        </p:nvSpPr>
        <p:spPr/>
        <p:txBody>
          <a:bodyPr/>
          <a:lstStyle/>
          <a:p>
            <a:fld id="{F96D0DC8-D597-4F33-8194-AC96F1677B26}" type="datetimeFigureOut">
              <a:rPr lang="en-US" smtClean="0"/>
              <a:t>10/27/2018</a:t>
            </a:fld>
            <a:endParaRPr lang="en-US" dirty="0"/>
          </a:p>
        </p:txBody>
      </p:sp>
      <p:sp>
        <p:nvSpPr>
          <p:cNvPr id="6" name="Footer Placeholder 5">
            <a:extLst>
              <a:ext uri="{FF2B5EF4-FFF2-40B4-BE49-F238E27FC236}">
                <a16:creationId xmlns:a16="http://schemas.microsoft.com/office/drawing/2014/main" id="{DDB50718-971F-4188-9CAC-61CF85B682F0}"/>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3003ABB9-B051-4C1F-9251-A8E78F11B355}"/>
              </a:ext>
            </a:extLst>
          </p:cNvPr>
          <p:cNvSpPr>
            <a:spLocks noGrp="1"/>
          </p:cNvSpPr>
          <p:nvPr>
            <p:ph type="sldNum" sz="quarter" idx="12"/>
          </p:nvPr>
        </p:nvSpPr>
        <p:spPr/>
        <p:txBody>
          <a:bodyPr/>
          <a:lstStyle/>
          <a:p>
            <a:fld id="{48CAE7ED-6E6C-4F2E-905C-BEA401A5AE21}" type="slidenum">
              <a:rPr lang="en-US" smtClean="0"/>
              <a:t>‹#›</a:t>
            </a:fld>
            <a:endParaRPr lang="en-US" dirty="0"/>
          </a:p>
        </p:txBody>
      </p:sp>
    </p:spTree>
    <p:extLst>
      <p:ext uri="{BB962C8B-B14F-4D97-AF65-F5344CB8AC3E}">
        <p14:creationId xmlns:p14="http://schemas.microsoft.com/office/powerpoint/2010/main" val="1604833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6A1732-1D51-45AE-A4BB-FD27B0FE3A7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D75418E-E2F0-4893-BB07-83FA4E39D96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84CFF880-59E6-4C42-8132-0C76424AE539}"/>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FAD9F45-A0CA-4BC9-A8DC-307864452E3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F6206687-05F8-4151-96F2-AEDD61DD631D}"/>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C7619E9-D2E3-4AAA-B676-D66A0EFB043C}"/>
              </a:ext>
            </a:extLst>
          </p:cNvPr>
          <p:cNvSpPr>
            <a:spLocks noGrp="1"/>
          </p:cNvSpPr>
          <p:nvPr>
            <p:ph type="dt" sz="half" idx="10"/>
          </p:nvPr>
        </p:nvSpPr>
        <p:spPr/>
        <p:txBody>
          <a:bodyPr/>
          <a:lstStyle/>
          <a:p>
            <a:fld id="{F96D0DC8-D597-4F33-8194-AC96F1677B26}" type="datetimeFigureOut">
              <a:rPr lang="en-US" smtClean="0"/>
              <a:t>10/27/2018</a:t>
            </a:fld>
            <a:endParaRPr lang="en-US" dirty="0"/>
          </a:p>
        </p:txBody>
      </p:sp>
      <p:sp>
        <p:nvSpPr>
          <p:cNvPr id="8" name="Footer Placeholder 7">
            <a:extLst>
              <a:ext uri="{FF2B5EF4-FFF2-40B4-BE49-F238E27FC236}">
                <a16:creationId xmlns:a16="http://schemas.microsoft.com/office/drawing/2014/main" id="{F6382755-04A4-4885-A5C6-096D6C23E883}"/>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DF724515-DCB4-47B5-9B2F-AA615E771954}"/>
              </a:ext>
            </a:extLst>
          </p:cNvPr>
          <p:cNvSpPr>
            <a:spLocks noGrp="1"/>
          </p:cNvSpPr>
          <p:nvPr>
            <p:ph type="sldNum" sz="quarter" idx="12"/>
          </p:nvPr>
        </p:nvSpPr>
        <p:spPr/>
        <p:txBody>
          <a:bodyPr/>
          <a:lstStyle/>
          <a:p>
            <a:fld id="{48CAE7ED-6E6C-4F2E-905C-BEA401A5AE21}" type="slidenum">
              <a:rPr lang="en-US" smtClean="0"/>
              <a:t>‹#›</a:t>
            </a:fld>
            <a:endParaRPr lang="en-US" dirty="0"/>
          </a:p>
        </p:txBody>
      </p:sp>
    </p:spTree>
    <p:extLst>
      <p:ext uri="{BB962C8B-B14F-4D97-AF65-F5344CB8AC3E}">
        <p14:creationId xmlns:p14="http://schemas.microsoft.com/office/powerpoint/2010/main" val="30553983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6C9813-A835-44D9-9ECC-27166803BF8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61E57BC-E72A-41F3-882A-0FD63D548448}"/>
              </a:ext>
            </a:extLst>
          </p:cNvPr>
          <p:cNvSpPr>
            <a:spLocks noGrp="1"/>
          </p:cNvSpPr>
          <p:nvPr>
            <p:ph type="dt" sz="half" idx="10"/>
          </p:nvPr>
        </p:nvSpPr>
        <p:spPr/>
        <p:txBody>
          <a:bodyPr/>
          <a:lstStyle/>
          <a:p>
            <a:fld id="{F96D0DC8-D597-4F33-8194-AC96F1677B26}" type="datetimeFigureOut">
              <a:rPr lang="en-US" smtClean="0"/>
              <a:t>10/27/2018</a:t>
            </a:fld>
            <a:endParaRPr lang="en-US" dirty="0"/>
          </a:p>
        </p:txBody>
      </p:sp>
      <p:sp>
        <p:nvSpPr>
          <p:cNvPr id="4" name="Footer Placeholder 3">
            <a:extLst>
              <a:ext uri="{FF2B5EF4-FFF2-40B4-BE49-F238E27FC236}">
                <a16:creationId xmlns:a16="http://schemas.microsoft.com/office/drawing/2014/main" id="{41F61148-60E8-4502-9B5D-35D88974A43A}"/>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25B04328-17B0-48A2-AC85-D3962CA7BD1B}"/>
              </a:ext>
            </a:extLst>
          </p:cNvPr>
          <p:cNvSpPr>
            <a:spLocks noGrp="1"/>
          </p:cNvSpPr>
          <p:nvPr>
            <p:ph type="sldNum" sz="quarter" idx="12"/>
          </p:nvPr>
        </p:nvSpPr>
        <p:spPr/>
        <p:txBody>
          <a:bodyPr/>
          <a:lstStyle/>
          <a:p>
            <a:fld id="{48CAE7ED-6E6C-4F2E-905C-BEA401A5AE21}" type="slidenum">
              <a:rPr lang="en-US" smtClean="0"/>
              <a:t>‹#›</a:t>
            </a:fld>
            <a:endParaRPr lang="en-US" dirty="0"/>
          </a:p>
        </p:txBody>
      </p:sp>
    </p:spTree>
    <p:extLst>
      <p:ext uri="{BB962C8B-B14F-4D97-AF65-F5344CB8AC3E}">
        <p14:creationId xmlns:p14="http://schemas.microsoft.com/office/powerpoint/2010/main" val="41586720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E4BC6E9-7E3F-44DA-B4C8-4FC2B3B81126}"/>
              </a:ext>
            </a:extLst>
          </p:cNvPr>
          <p:cNvSpPr>
            <a:spLocks noGrp="1"/>
          </p:cNvSpPr>
          <p:nvPr>
            <p:ph type="dt" sz="half" idx="10"/>
          </p:nvPr>
        </p:nvSpPr>
        <p:spPr/>
        <p:txBody>
          <a:bodyPr/>
          <a:lstStyle/>
          <a:p>
            <a:fld id="{F96D0DC8-D597-4F33-8194-AC96F1677B26}" type="datetimeFigureOut">
              <a:rPr lang="en-US" smtClean="0"/>
              <a:t>10/27/2018</a:t>
            </a:fld>
            <a:endParaRPr lang="en-US" dirty="0"/>
          </a:p>
        </p:txBody>
      </p:sp>
      <p:sp>
        <p:nvSpPr>
          <p:cNvPr id="3" name="Footer Placeholder 2">
            <a:extLst>
              <a:ext uri="{FF2B5EF4-FFF2-40B4-BE49-F238E27FC236}">
                <a16:creationId xmlns:a16="http://schemas.microsoft.com/office/drawing/2014/main" id="{AE729F50-C5AA-4745-A3BC-D295F95479A4}"/>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E1E58A7A-831B-4898-9583-92337D2AE238}"/>
              </a:ext>
            </a:extLst>
          </p:cNvPr>
          <p:cNvSpPr>
            <a:spLocks noGrp="1"/>
          </p:cNvSpPr>
          <p:nvPr>
            <p:ph type="sldNum" sz="quarter" idx="12"/>
          </p:nvPr>
        </p:nvSpPr>
        <p:spPr/>
        <p:txBody>
          <a:bodyPr/>
          <a:lstStyle/>
          <a:p>
            <a:fld id="{48CAE7ED-6E6C-4F2E-905C-BEA401A5AE21}" type="slidenum">
              <a:rPr lang="en-US" smtClean="0"/>
              <a:t>‹#›</a:t>
            </a:fld>
            <a:endParaRPr lang="en-US" dirty="0"/>
          </a:p>
        </p:txBody>
      </p:sp>
    </p:spTree>
    <p:extLst>
      <p:ext uri="{BB962C8B-B14F-4D97-AF65-F5344CB8AC3E}">
        <p14:creationId xmlns:p14="http://schemas.microsoft.com/office/powerpoint/2010/main" val="8151817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F60CF6-4BE6-42E1-93B8-093A42F161D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A379D7D-51A8-4491-8B83-0FA8B321C53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C10C3F3-4F5F-4D57-88DF-A121CA6D716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EBD6149-DF7E-4A03-8120-9ED7FF2E4E11}"/>
              </a:ext>
            </a:extLst>
          </p:cNvPr>
          <p:cNvSpPr>
            <a:spLocks noGrp="1"/>
          </p:cNvSpPr>
          <p:nvPr>
            <p:ph type="dt" sz="half" idx="10"/>
          </p:nvPr>
        </p:nvSpPr>
        <p:spPr/>
        <p:txBody>
          <a:bodyPr/>
          <a:lstStyle/>
          <a:p>
            <a:fld id="{F96D0DC8-D597-4F33-8194-AC96F1677B26}" type="datetimeFigureOut">
              <a:rPr lang="en-US" smtClean="0"/>
              <a:t>10/27/2018</a:t>
            </a:fld>
            <a:endParaRPr lang="en-US" dirty="0"/>
          </a:p>
        </p:txBody>
      </p:sp>
      <p:sp>
        <p:nvSpPr>
          <p:cNvPr id="6" name="Footer Placeholder 5">
            <a:extLst>
              <a:ext uri="{FF2B5EF4-FFF2-40B4-BE49-F238E27FC236}">
                <a16:creationId xmlns:a16="http://schemas.microsoft.com/office/drawing/2014/main" id="{2779D67F-97D1-4350-BA19-76FE184ECDB0}"/>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EA31D660-8AE7-4907-B0E4-9C9E5296E098}"/>
              </a:ext>
            </a:extLst>
          </p:cNvPr>
          <p:cNvSpPr>
            <a:spLocks noGrp="1"/>
          </p:cNvSpPr>
          <p:nvPr>
            <p:ph type="sldNum" sz="quarter" idx="12"/>
          </p:nvPr>
        </p:nvSpPr>
        <p:spPr/>
        <p:txBody>
          <a:bodyPr/>
          <a:lstStyle/>
          <a:p>
            <a:fld id="{48CAE7ED-6E6C-4F2E-905C-BEA401A5AE21}" type="slidenum">
              <a:rPr lang="en-US" smtClean="0"/>
              <a:t>‹#›</a:t>
            </a:fld>
            <a:endParaRPr lang="en-US" dirty="0"/>
          </a:p>
        </p:txBody>
      </p:sp>
    </p:spTree>
    <p:extLst>
      <p:ext uri="{BB962C8B-B14F-4D97-AF65-F5344CB8AC3E}">
        <p14:creationId xmlns:p14="http://schemas.microsoft.com/office/powerpoint/2010/main" val="25624744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ADBAF5-7F63-41E8-B1A0-2883DBAE424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E49FB73-A344-43DA-8C0B-0C62DA1BDDE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5168B0D2-3858-41D5-94ED-C1C7BBD3390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A259B535-56E9-4197-875C-ABE9AE7A9794}"/>
              </a:ext>
            </a:extLst>
          </p:cNvPr>
          <p:cNvSpPr>
            <a:spLocks noGrp="1"/>
          </p:cNvSpPr>
          <p:nvPr>
            <p:ph type="dt" sz="half" idx="10"/>
          </p:nvPr>
        </p:nvSpPr>
        <p:spPr/>
        <p:txBody>
          <a:bodyPr/>
          <a:lstStyle/>
          <a:p>
            <a:fld id="{F96D0DC8-D597-4F33-8194-AC96F1677B26}" type="datetimeFigureOut">
              <a:rPr lang="en-US" smtClean="0"/>
              <a:t>10/27/2018</a:t>
            </a:fld>
            <a:endParaRPr lang="en-US" dirty="0"/>
          </a:p>
        </p:txBody>
      </p:sp>
      <p:sp>
        <p:nvSpPr>
          <p:cNvPr id="6" name="Footer Placeholder 5">
            <a:extLst>
              <a:ext uri="{FF2B5EF4-FFF2-40B4-BE49-F238E27FC236}">
                <a16:creationId xmlns:a16="http://schemas.microsoft.com/office/drawing/2014/main" id="{A84D56D2-8E65-49C2-B090-D1AC12CF987D}"/>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6B7B4CB8-4DD0-4EB1-8997-402B8CE65B21}"/>
              </a:ext>
            </a:extLst>
          </p:cNvPr>
          <p:cNvSpPr>
            <a:spLocks noGrp="1"/>
          </p:cNvSpPr>
          <p:nvPr>
            <p:ph type="sldNum" sz="quarter" idx="12"/>
          </p:nvPr>
        </p:nvSpPr>
        <p:spPr/>
        <p:txBody>
          <a:bodyPr/>
          <a:lstStyle/>
          <a:p>
            <a:fld id="{48CAE7ED-6E6C-4F2E-905C-BEA401A5AE21}" type="slidenum">
              <a:rPr lang="en-US" smtClean="0"/>
              <a:t>‹#›</a:t>
            </a:fld>
            <a:endParaRPr lang="en-US" dirty="0"/>
          </a:p>
        </p:txBody>
      </p:sp>
    </p:spTree>
    <p:extLst>
      <p:ext uri="{BB962C8B-B14F-4D97-AF65-F5344CB8AC3E}">
        <p14:creationId xmlns:p14="http://schemas.microsoft.com/office/powerpoint/2010/main" val="34611943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2">
            <a:lumMod val="50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B76A01B-D582-4879-A57D-644A5824244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FC1D5C8-C791-4167-9772-C9A5F596FEC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1A1871F-AE4A-4784-9BA6-1EB98CEBDC9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96D0DC8-D597-4F33-8194-AC96F1677B26}" type="datetimeFigureOut">
              <a:rPr lang="en-US" smtClean="0"/>
              <a:t>10/27/2018</a:t>
            </a:fld>
            <a:endParaRPr lang="en-US" dirty="0"/>
          </a:p>
        </p:txBody>
      </p:sp>
      <p:sp>
        <p:nvSpPr>
          <p:cNvPr id="5" name="Footer Placeholder 4">
            <a:extLst>
              <a:ext uri="{FF2B5EF4-FFF2-40B4-BE49-F238E27FC236}">
                <a16:creationId xmlns:a16="http://schemas.microsoft.com/office/drawing/2014/main" id="{E51A427C-245F-44D6-A904-F675B899983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4D51517E-CE59-4E96-B6CE-2D7E6FFA7EC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CAE7ED-6E6C-4F2E-905C-BEA401A5AE21}" type="slidenum">
              <a:rPr lang="en-US" smtClean="0"/>
              <a:t>‹#›</a:t>
            </a:fld>
            <a:endParaRPr lang="en-US" dirty="0"/>
          </a:p>
        </p:txBody>
      </p:sp>
    </p:spTree>
    <p:extLst>
      <p:ext uri="{BB962C8B-B14F-4D97-AF65-F5344CB8AC3E}">
        <p14:creationId xmlns:p14="http://schemas.microsoft.com/office/powerpoint/2010/main" val="25094787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g"/><Relationship Id="rId1" Type="http://schemas.openxmlformats.org/officeDocument/2006/relationships/slideLayout" Target="../slideLayouts/slideLayout7.xml"/><Relationship Id="rId6" Type="http://schemas.openxmlformats.org/officeDocument/2006/relationships/comments" Target="../comments/comment1.xml"/><Relationship Id="rId5" Type="http://schemas.openxmlformats.org/officeDocument/2006/relationships/image" Target="../media/image4.png"/><Relationship Id="rId4" Type="http://schemas.openxmlformats.org/officeDocument/2006/relationships/image" Target="../media/image3.jpg"/></Relationships>
</file>

<file path=ppt/slides/_rels/slide2.xml.rels><?xml version="1.0" encoding="UTF-8" standalone="yes"?>
<Relationships xmlns="http://schemas.openxmlformats.org/package/2006/relationships"><Relationship Id="rId3" Type="http://schemas.openxmlformats.org/officeDocument/2006/relationships/image" Target="../media/image6.jpg"/><Relationship Id="rId7" Type="http://schemas.openxmlformats.org/officeDocument/2006/relationships/comments" Target="../comments/comment2.xml"/><Relationship Id="rId2" Type="http://schemas.openxmlformats.org/officeDocument/2006/relationships/image" Target="../media/image5.jpg"/><Relationship Id="rId1" Type="http://schemas.openxmlformats.org/officeDocument/2006/relationships/slideLayout" Target="../slideLayouts/slideLayout7.xml"/><Relationship Id="rId6" Type="http://schemas.openxmlformats.org/officeDocument/2006/relationships/image" Target="../media/image8.jpeg"/><Relationship Id="rId5" Type="http://schemas.openxmlformats.org/officeDocument/2006/relationships/image" Target="../media/image4.png"/><Relationship Id="rId4" Type="http://schemas.openxmlformats.org/officeDocument/2006/relationships/image" Target="../media/image7.jp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jpg"/><Relationship Id="rId1" Type="http://schemas.openxmlformats.org/officeDocument/2006/relationships/slideLayout" Target="../slideLayouts/slideLayout7.xml"/><Relationship Id="rId4" Type="http://schemas.openxmlformats.org/officeDocument/2006/relationships/comments" Target="../comments/comment3.xml"/></Relationships>
</file>

<file path=ppt/slides/_rels/slide4.xml.rels><?xml version="1.0" encoding="UTF-8" standalone="yes"?>
<Relationships xmlns="http://schemas.openxmlformats.org/package/2006/relationships"><Relationship Id="rId8" Type="http://schemas.openxmlformats.org/officeDocument/2006/relationships/comments" Target="../comments/comment4.xml"/><Relationship Id="rId3" Type="http://schemas.openxmlformats.org/officeDocument/2006/relationships/image" Target="../media/image11.jpg"/><Relationship Id="rId7" Type="http://schemas.openxmlformats.org/officeDocument/2006/relationships/image" Target="../media/image14.png"/><Relationship Id="rId2" Type="http://schemas.openxmlformats.org/officeDocument/2006/relationships/image" Target="../media/image10.jp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hidden="1">
            <a:extLst>
              <a:ext uri="{FF2B5EF4-FFF2-40B4-BE49-F238E27FC236}">
                <a16:creationId xmlns:a16="http://schemas.microsoft.com/office/drawing/2014/main" id="{F5FD8EE2-91AE-4CE4-A3EE-C664AB5DB3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2143" y="1304924"/>
            <a:ext cx="7467711" cy="4963889"/>
          </a:xfrm>
          <a:prstGeom prst="rect">
            <a:avLst/>
          </a:prstGeom>
        </p:spPr>
      </p:pic>
      <p:sp>
        <p:nvSpPr>
          <p:cNvPr id="4" name="TextBox 3">
            <a:extLst>
              <a:ext uri="{FF2B5EF4-FFF2-40B4-BE49-F238E27FC236}">
                <a16:creationId xmlns:a16="http://schemas.microsoft.com/office/drawing/2014/main" id="{3B6A0834-0667-4F31-8C86-B373530BC67B}"/>
              </a:ext>
            </a:extLst>
          </p:cNvPr>
          <p:cNvSpPr txBox="1"/>
          <p:nvPr/>
        </p:nvSpPr>
        <p:spPr>
          <a:xfrm>
            <a:off x="2938508" y="150921"/>
            <a:ext cx="6747029" cy="400110"/>
          </a:xfrm>
          <a:prstGeom prst="rect">
            <a:avLst/>
          </a:prstGeom>
          <a:noFill/>
        </p:spPr>
        <p:txBody>
          <a:bodyPr wrap="square" rtlCol="0">
            <a:spAutoFit/>
          </a:bodyPr>
          <a:lstStyle/>
          <a:p>
            <a:pPr algn="ctr"/>
            <a:r>
              <a:rPr lang="en-US" sz="2000" dirty="0">
                <a:solidFill>
                  <a:schemeClr val="bg1"/>
                </a:solidFill>
                <a:latin typeface="Arial Black" panose="020B0A04020102020204" pitchFamily="34" charset="0"/>
              </a:rPr>
              <a:t>Menu  About Us  Contact</a:t>
            </a:r>
          </a:p>
        </p:txBody>
      </p:sp>
      <p:sp>
        <p:nvSpPr>
          <p:cNvPr id="11" name="TextBox 10">
            <a:extLst>
              <a:ext uri="{FF2B5EF4-FFF2-40B4-BE49-F238E27FC236}">
                <a16:creationId xmlns:a16="http://schemas.microsoft.com/office/drawing/2014/main" id="{68F09873-B4A5-43E5-AABC-72CBC8CF5CFE}"/>
              </a:ext>
            </a:extLst>
          </p:cNvPr>
          <p:cNvSpPr txBox="1"/>
          <p:nvPr/>
        </p:nvSpPr>
        <p:spPr>
          <a:xfrm>
            <a:off x="3244972" y="695325"/>
            <a:ext cx="6134100" cy="307777"/>
          </a:xfrm>
          <a:prstGeom prst="rect">
            <a:avLst/>
          </a:prstGeom>
          <a:noFill/>
        </p:spPr>
        <p:txBody>
          <a:bodyPr wrap="square" rtlCol="0">
            <a:spAutoFit/>
          </a:bodyPr>
          <a:lstStyle/>
          <a:p>
            <a:pPr algn="ctr"/>
            <a:r>
              <a:rPr lang="en-US" sz="1400" dirty="0">
                <a:solidFill>
                  <a:schemeClr val="bg1"/>
                </a:solidFill>
                <a:latin typeface="Arial Black" panose="020B0A04020102020204" pitchFamily="34" charset="0"/>
                <a:cs typeface="Arial" panose="020B0604020202020204" pitchFamily="34" charset="0"/>
              </a:rPr>
              <a:t>The finest in breakfast treats and coffees since 1971</a:t>
            </a:r>
          </a:p>
        </p:txBody>
      </p:sp>
      <p:pic>
        <p:nvPicPr>
          <p:cNvPr id="21" name="Picture 20">
            <a:extLst>
              <a:ext uri="{FF2B5EF4-FFF2-40B4-BE49-F238E27FC236}">
                <a16:creationId xmlns:a16="http://schemas.microsoft.com/office/drawing/2014/main" id="{D14920EA-B6D0-4E83-B63E-53F54BD0CA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38507" y="1352551"/>
            <a:ext cx="6440565" cy="4099258"/>
          </a:xfrm>
          <a:prstGeom prst="rect">
            <a:avLst/>
          </a:prstGeom>
        </p:spPr>
      </p:pic>
      <p:pic>
        <p:nvPicPr>
          <p:cNvPr id="3" name="Picture 2">
            <a:extLst>
              <a:ext uri="{FF2B5EF4-FFF2-40B4-BE49-F238E27FC236}">
                <a16:creationId xmlns:a16="http://schemas.microsoft.com/office/drawing/2014/main" id="{155869E7-293D-47BD-918C-C12F75C9398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68215" y="0"/>
            <a:ext cx="1723785" cy="1500408"/>
          </a:xfrm>
          <a:prstGeom prst="rect">
            <a:avLst/>
          </a:prstGeom>
        </p:spPr>
      </p:pic>
      <p:sp>
        <p:nvSpPr>
          <p:cNvPr id="5" name="TextBox 4">
            <a:extLst>
              <a:ext uri="{FF2B5EF4-FFF2-40B4-BE49-F238E27FC236}">
                <a16:creationId xmlns:a16="http://schemas.microsoft.com/office/drawing/2014/main" id="{DA5E8ECC-B507-4E2C-BB64-2202F6A9B99E}"/>
              </a:ext>
            </a:extLst>
          </p:cNvPr>
          <p:cNvSpPr txBox="1"/>
          <p:nvPr/>
        </p:nvSpPr>
        <p:spPr>
          <a:xfrm>
            <a:off x="0" y="5762528"/>
            <a:ext cx="2812928" cy="800219"/>
          </a:xfrm>
          <a:prstGeom prst="rect">
            <a:avLst/>
          </a:prstGeom>
          <a:noFill/>
        </p:spPr>
        <p:txBody>
          <a:bodyPr wrap="square" rtlCol="0">
            <a:spAutoFit/>
          </a:bodyPr>
          <a:lstStyle/>
          <a:p>
            <a:pPr algn="ctr"/>
            <a:r>
              <a:rPr lang="en-US" dirty="0">
                <a:solidFill>
                  <a:schemeClr val="bg1"/>
                </a:solidFill>
              </a:rPr>
              <a:t>Fun donut joke</a:t>
            </a:r>
          </a:p>
          <a:p>
            <a:pPr algn="ctr"/>
            <a:r>
              <a:rPr lang="en-US" sz="1400" dirty="0">
                <a:solidFill>
                  <a:schemeClr val="bg1"/>
                </a:solidFill>
                <a:latin typeface="Arial" panose="020B0604020202020204" pitchFamily="34" charset="0"/>
                <a:cs typeface="Arial" panose="020B0604020202020204" pitchFamily="34" charset="0"/>
              </a:rPr>
              <a:t>What kind of donuts can fly? A plain one.</a:t>
            </a:r>
          </a:p>
        </p:txBody>
      </p:sp>
      <p:sp>
        <p:nvSpPr>
          <p:cNvPr id="13" name="Arrow: Chevron 12">
            <a:extLst>
              <a:ext uri="{FF2B5EF4-FFF2-40B4-BE49-F238E27FC236}">
                <a16:creationId xmlns:a16="http://schemas.microsoft.com/office/drawing/2014/main" id="{D5B7A0FE-C692-40DD-9C54-954601DAD75B}"/>
              </a:ext>
            </a:extLst>
          </p:cNvPr>
          <p:cNvSpPr/>
          <p:nvPr/>
        </p:nvSpPr>
        <p:spPr>
          <a:xfrm rot="10800000">
            <a:off x="2455864" y="3083974"/>
            <a:ext cx="281217" cy="690052"/>
          </a:xfrm>
          <a:prstGeom prst="chevron">
            <a:avLst/>
          </a:pr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6" name="Arrow: Chevron 15">
            <a:extLst>
              <a:ext uri="{FF2B5EF4-FFF2-40B4-BE49-F238E27FC236}">
                <a16:creationId xmlns:a16="http://schemas.microsoft.com/office/drawing/2014/main" id="{D1FC34E0-0303-4F21-9732-A84F08EF36BB}"/>
              </a:ext>
            </a:extLst>
          </p:cNvPr>
          <p:cNvSpPr/>
          <p:nvPr/>
        </p:nvSpPr>
        <p:spPr>
          <a:xfrm>
            <a:off x="9544928" y="3083974"/>
            <a:ext cx="281217" cy="690052"/>
          </a:xfrm>
          <a:prstGeom prst="chevron">
            <a:avLst/>
          </a:pr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12" name="Picture 11">
            <a:extLst>
              <a:ext uri="{FF2B5EF4-FFF2-40B4-BE49-F238E27FC236}">
                <a16:creationId xmlns:a16="http://schemas.microsoft.com/office/drawing/2014/main" id="{E92BD1C2-B965-491C-8580-A6AB0F060EF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8877"/>
            <a:ext cx="1638035" cy="1102172"/>
          </a:xfrm>
          <a:prstGeom prst="rect">
            <a:avLst/>
          </a:prstGeom>
        </p:spPr>
      </p:pic>
    </p:spTree>
    <p:extLst>
      <p:ext uri="{BB962C8B-B14F-4D97-AF65-F5344CB8AC3E}">
        <p14:creationId xmlns:p14="http://schemas.microsoft.com/office/powerpoint/2010/main" val="35931518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68F09873-B4A5-43E5-AABC-72CBC8CF5CFE}"/>
              </a:ext>
            </a:extLst>
          </p:cNvPr>
          <p:cNvSpPr txBox="1"/>
          <p:nvPr/>
        </p:nvSpPr>
        <p:spPr>
          <a:xfrm>
            <a:off x="2947386" y="654255"/>
            <a:ext cx="6134100" cy="307777"/>
          </a:xfrm>
          <a:prstGeom prst="rect">
            <a:avLst/>
          </a:prstGeom>
          <a:noFill/>
        </p:spPr>
        <p:txBody>
          <a:bodyPr wrap="square" rtlCol="0">
            <a:spAutoFit/>
          </a:bodyPr>
          <a:lstStyle/>
          <a:p>
            <a:pPr algn="ctr"/>
            <a:r>
              <a:rPr lang="en-US" sz="1400" dirty="0">
                <a:solidFill>
                  <a:schemeClr val="bg1"/>
                </a:solidFill>
                <a:latin typeface="Arial Black" panose="020B0A04020102020204" pitchFamily="34" charset="0"/>
                <a:cs typeface="Arial" panose="020B0604020202020204" pitchFamily="34" charset="0"/>
              </a:rPr>
              <a:t>Take a look at few our best sellers</a:t>
            </a:r>
          </a:p>
        </p:txBody>
      </p:sp>
      <p:sp>
        <p:nvSpPr>
          <p:cNvPr id="16" name="TextBox 15">
            <a:extLst>
              <a:ext uri="{FF2B5EF4-FFF2-40B4-BE49-F238E27FC236}">
                <a16:creationId xmlns:a16="http://schemas.microsoft.com/office/drawing/2014/main" id="{E31D3EC2-09F8-48E9-83C5-C28E7FADE862}"/>
              </a:ext>
            </a:extLst>
          </p:cNvPr>
          <p:cNvSpPr txBox="1"/>
          <p:nvPr/>
        </p:nvSpPr>
        <p:spPr>
          <a:xfrm>
            <a:off x="2947386" y="140402"/>
            <a:ext cx="6747029" cy="400110"/>
          </a:xfrm>
          <a:prstGeom prst="rect">
            <a:avLst/>
          </a:prstGeom>
          <a:noFill/>
        </p:spPr>
        <p:txBody>
          <a:bodyPr wrap="square" rtlCol="0">
            <a:spAutoFit/>
          </a:bodyPr>
          <a:lstStyle/>
          <a:p>
            <a:pPr algn="ctr"/>
            <a:r>
              <a:rPr lang="en-US" sz="2000" dirty="0">
                <a:solidFill>
                  <a:schemeClr val="bg1"/>
                </a:solidFill>
                <a:latin typeface="Arial Black" panose="020B0A04020102020204" pitchFamily="34" charset="0"/>
              </a:rPr>
              <a:t> </a:t>
            </a:r>
            <a:r>
              <a:rPr lang="en-US" sz="2000" dirty="0">
                <a:solidFill>
                  <a:schemeClr val="bg1">
                    <a:lumMod val="65000"/>
                  </a:schemeClr>
                </a:solidFill>
                <a:latin typeface="Arial Black" panose="020B0A04020102020204" pitchFamily="34" charset="0"/>
              </a:rPr>
              <a:t>Menu</a:t>
            </a:r>
            <a:r>
              <a:rPr lang="en-US" sz="2000" dirty="0">
                <a:solidFill>
                  <a:schemeClr val="bg1"/>
                </a:solidFill>
                <a:latin typeface="Arial Black" panose="020B0A04020102020204" pitchFamily="34" charset="0"/>
              </a:rPr>
              <a:t>  About Us  Contact</a:t>
            </a:r>
          </a:p>
        </p:txBody>
      </p:sp>
      <p:pic>
        <p:nvPicPr>
          <p:cNvPr id="18" name="Picture 17">
            <a:extLst>
              <a:ext uri="{FF2B5EF4-FFF2-40B4-BE49-F238E27FC236}">
                <a16:creationId xmlns:a16="http://schemas.microsoft.com/office/drawing/2014/main" id="{503B473C-4BEA-43F2-8039-9AB183C25A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3281" y="1075775"/>
            <a:ext cx="2201663" cy="1651247"/>
          </a:xfrm>
          <a:prstGeom prst="rect">
            <a:avLst/>
          </a:prstGeom>
        </p:spPr>
      </p:pic>
      <p:sp>
        <p:nvSpPr>
          <p:cNvPr id="19" name="TextBox 18">
            <a:extLst>
              <a:ext uri="{FF2B5EF4-FFF2-40B4-BE49-F238E27FC236}">
                <a16:creationId xmlns:a16="http://schemas.microsoft.com/office/drawing/2014/main" id="{F3499751-59BE-46C4-AA61-A1CEE3A4357E}"/>
              </a:ext>
            </a:extLst>
          </p:cNvPr>
          <p:cNvSpPr txBox="1"/>
          <p:nvPr/>
        </p:nvSpPr>
        <p:spPr>
          <a:xfrm>
            <a:off x="1873188" y="2727023"/>
            <a:ext cx="896645" cy="246221"/>
          </a:xfrm>
          <a:prstGeom prst="rect">
            <a:avLst/>
          </a:prstGeom>
          <a:noFill/>
        </p:spPr>
        <p:txBody>
          <a:bodyPr wrap="square" rtlCol="0">
            <a:spAutoFit/>
          </a:bodyPr>
          <a:lstStyle/>
          <a:p>
            <a:pPr algn="ctr"/>
            <a:r>
              <a:rPr lang="en-US" sz="1000" dirty="0">
                <a:solidFill>
                  <a:schemeClr val="bg1"/>
                </a:solidFill>
                <a:latin typeface="Arial Black" panose="020B0A04020102020204" pitchFamily="34" charset="0"/>
              </a:rPr>
              <a:t>Pinwheels</a:t>
            </a:r>
          </a:p>
        </p:txBody>
      </p:sp>
      <p:pic>
        <p:nvPicPr>
          <p:cNvPr id="21" name="Picture 20">
            <a:extLst>
              <a:ext uri="{FF2B5EF4-FFF2-40B4-BE49-F238E27FC236}">
                <a16:creationId xmlns:a16="http://schemas.microsoft.com/office/drawing/2014/main" id="{62909551-ED42-48FC-B9EA-9FE392FC76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34793" y="1075774"/>
            <a:ext cx="1907219" cy="1651247"/>
          </a:xfrm>
          <a:prstGeom prst="rect">
            <a:avLst/>
          </a:prstGeom>
        </p:spPr>
      </p:pic>
      <p:sp>
        <p:nvSpPr>
          <p:cNvPr id="22" name="TextBox 21">
            <a:extLst>
              <a:ext uri="{FF2B5EF4-FFF2-40B4-BE49-F238E27FC236}">
                <a16:creationId xmlns:a16="http://schemas.microsoft.com/office/drawing/2014/main" id="{29C6D7CE-4209-43F2-AEA0-95B41CE25815}"/>
              </a:ext>
            </a:extLst>
          </p:cNvPr>
          <p:cNvSpPr txBox="1"/>
          <p:nvPr/>
        </p:nvSpPr>
        <p:spPr>
          <a:xfrm>
            <a:off x="3991992" y="2717652"/>
            <a:ext cx="992820" cy="246221"/>
          </a:xfrm>
          <a:prstGeom prst="rect">
            <a:avLst/>
          </a:prstGeom>
          <a:noFill/>
        </p:spPr>
        <p:txBody>
          <a:bodyPr wrap="square" rtlCol="0">
            <a:spAutoFit/>
          </a:bodyPr>
          <a:lstStyle/>
          <a:p>
            <a:pPr algn="ctr"/>
            <a:r>
              <a:rPr lang="en-US" sz="1000" dirty="0">
                <a:solidFill>
                  <a:schemeClr val="bg1"/>
                </a:solidFill>
                <a:latin typeface="Arial Black" panose="020B0A04020102020204" pitchFamily="34" charset="0"/>
              </a:rPr>
              <a:t>Bulls-Horn</a:t>
            </a:r>
          </a:p>
        </p:txBody>
      </p:sp>
      <p:sp>
        <p:nvSpPr>
          <p:cNvPr id="27" name="TextBox 26">
            <a:extLst>
              <a:ext uri="{FF2B5EF4-FFF2-40B4-BE49-F238E27FC236}">
                <a16:creationId xmlns:a16="http://schemas.microsoft.com/office/drawing/2014/main" id="{732664D8-BE68-4A94-AD71-6F2AAB82680D}"/>
              </a:ext>
            </a:extLst>
          </p:cNvPr>
          <p:cNvSpPr txBox="1"/>
          <p:nvPr/>
        </p:nvSpPr>
        <p:spPr>
          <a:xfrm>
            <a:off x="6096000" y="2749505"/>
            <a:ext cx="1111190" cy="246221"/>
          </a:xfrm>
          <a:prstGeom prst="rect">
            <a:avLst/>
          </a:prstGeom>
          <a:noFill/>
        </p:spPr>
        <p:txBody>
          <a:bodyPr wrap="square" rtlCol="0">
            <a:spAutoFit/>
          </a:bodyPr>
          <a:lstStyle/>
          <a:p>
            <a:pPr algn="ctr"/>
            <a:r>
              <a:rPr lang="en-US" sz="1000" dirty="0">
                <a:solidFill>
                  <a:schemeClr val="bg1"/>
                </a:solidFill>
                <a:latin typeface="Arial Black" panose="020B0A04020102020204" pitchFamily="34" charset="0"/>
              </a:rPr>
              <a:t>French-Twist</a:t>
            </a:r>
          </a:p>
        </p:txBody>
      </p:sp>
      <p:pic>
        <p:nvPicPr>
          <p:cNvPr id="29" name="Picture 28">
            <a:extLst>
              <a:ext uri="{FF2B5EF4-FFF2-40B4-BE49-F238E27FC236}">
                <a16:creationId xmlns:a16="http://schemas.microsoft.com/office/drawing/2014/main" id="{380D246A-7AA4-4011-9885-303B57F5C38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07043" y="1039125"/>
            <a:ext cx="2299317" cy="1724488"/>
          </a:xfrm>
          <a:prstGeom prst="rect">
            <a:avLst/>
          </a:prstGeom>
        </p:spPr>
      </p:pic>
      <p:sp>
        <p:nvSpPr>
          <p:cNvPr id="30" name="TextBox 29">
            <a:extLst>
              <a:ext uri="{FF2B5EF4-FFF2-40B4-BE49-F238E27FC236}">
                <a16:creationId xmlns:a16="http://schemas.microsoft.com/office/drawing/2014/main" id="{59F3038C-D64B-4776-B32C-4E80AC300119}"/>
              </a:ext>
            </a:extLst>
          </p:cNvPr>
          <p:cNvSpPr txBox="1"/>
          <p:nvPr/>
        </p:nvSpPr>
        <p:spPr>
          <a:xfrm>
            <a:off x="8220721" y="2749505"/>
            <a:ext cx="1906479" cy="246221"/>
          </a:xfrm>
          <a:prstGeom prst="rect">
            <a:avLst/>
          </a:prstGeom>
          <a:noFill/>
        </p:spPr>
        <p:txBody>
          <a:bodyPr wrap="square" rtlCol="0">
            <a:spAutoFit/>
          </a:bodyPr>
          <a:lstStyle/>
          <a:p>
            <a:pPr algn="ctr"/>
            <a:r>
              <a:rPr lang="en-US" sz="1000" dirty="0">
                <a:solidFill>
                  <a:schemeClr val="bg1"/>
                </a:solidFill>
                <a:latin typeface="Arial Black" panose="020B0A04020102020204" pitchFamily="34" charset="0"/>
              </a:rPr>
              <a:t>Marshmallow Mayhems</a:t>
            </a:r>
          </a:p>
        </p:txBody>
      </p:sp>
      <p:cxnSp>
        <p:nvCxnSpPr>
          <p:cNvPr id="32" name="Straight Connector 31">
            <a:extLst>
              <a:ext uri="{FF2B5EF4-FFF2-40B4-BE49-F238E27FC236}">
                <a16:creationId xmlns:a16="http://schemas.microsoft.com/office/drawing/2014/main" id="{4FA61C35-56AD-4093-BBF8-968D36867B56}"/>
              </a:ext>
            </a:extLst>
          </p:cNvPr>
          <p:cNvCxnSpPr>
            <a:cxnSpLocks/>
          </p:cNvCxnSpPr>
          <p:nvPr/>
        </p:nvCxnSpPr>
        <p:spPr>
          <a:xfrm>
            <a:off x="0" y="2973244"/>
            <a:ext cx="12192000" cy="2248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A77CA402-BE22-4ABA-ADAB-AEF56198EB28}"/>
              </a:ext>
            </a:extLst>
          </p:cNvPr>
          <p:cNvSpPr txBox="1"/>
          <p:nvPr/>
        </p:nvSpPr>
        <p:spPr>
          <a:xfrm>
            <a:off x="0" y="3151573"/>
            <a:ext cx="12192000" cy="2708434"/>
          </a:xfrm>
          <a:prstGeom prst="rect">
            <a:avLst/>
          </a:prstGeom>
          <a:noFill/>
        </p:spPr>
        <p:txBody>
          <a:bodyPr wrap="square" rtlCol="0">
            <a:spAutoFit/>
          </a:bodyPr>
          <a:lstStyle/>
          <a:p>
            <a:r>
              <a:rPr lang="en-US" dirty="0">
                <a:solidFill>
                  <a:schemeClr val="bg1"/>
                </a:solidFill>
                <a:latin typeface="Arial Black" panose="020B0A04020102020204" pitchFamily="34" charset="0"/>
              </a:rPr>
              <a:t>Menu:</a:t>
            </a:r>
          </a:p>
          <a:p>
            <a:r>
              <a:rPr lang="en-US" dirty="0">
                <a:solidFill>
                  <a:schemeClr val="bg1"/>
                </a:solidFill>
                <a:latin typeface="Arial Black" panose="020B0A04020102020204" pitchFamily="34" charset="0"/>
              </a:rPr>
              <a:t>Bakers Dozen Donuts: </a:t>
            </a:r>
            <a:r>
              <a:rPr lang="en-US" sz="1600" dirty="0">
                <a:solidFill>
                  <a:schemeClr val="bg1"/>
                </a:solidFill>
                <a:latin typeface="Arial" panose="020B0604020202020204" pitchFamily="34" charset="0"/>
                <a:cs typeface="Arial" panose="020B0604020202020204" pitchFamily="34" charset="0"/>
              </a:rPr>
              <a:t>Regular donuts, Chocolate frosted, vanilla frosted, Boston cream, jelly filled, glazed, marble twist, sugar raised, plain donuts, plain cruller, honey wheat, jelly puff, cream puff, coffee roll………………………………………….	</a:t>
            </a:r>
            <a:r>
              <a:rPr lang="en-US" sz="1600" b="1" dirty="0">
                <a:solidFill>
                  <a:schemeClr val="bg1"/>
                </a:solidFill>
                <a:latin typeface="Arial" panose="020B0604020202020204" pitchFamily="34" charset="0"/>
                <a:cs typeface="Arial" panose="020B0604020202020204" pitchFamily="34" charset="0"/>
              </a:rPr>
              <a:t>(13) $8.65</a:t>
            </a:r>
          </a:p>
          <a:p>
            <a:endParaRPr lang="en-US" sz="1600" dirty="0">
              <a:solidFill>
                <a:schemeClr val="bg1"/>
              </a:solidFill>
              <a:latin typeface="Arial" panose="020B0604020202020204" pitchFamily="34" charset="0"/>
              <a:cs typeface="Arial" panose="020B0604020202020204" pitchFamily="34" charset="0"/>
            </a:endParaRPr>
          </a:p>
          <a:p>
            <a:r>
              <a:rPr lang="en-US" dirty="0">
                <a:solidFill>
                  <a:schemeClr val="bg1"/>
                </a:solidFill>
                <a:latin typeface="Arial Black" panose="020B0A04020102020204" pitchFamily="34" charset="0"/>
              </a:rPr>
              <a:t>Regular Donuts: </a:t>
            </a:r>
            <a:r>
              <a:rPr lang="en-US" sz="1600" dirty="0">
                <a:solidFill>
                  <a:schemeClr val="bg1"/>
                </a:solidFill>
                <a:latin typeface="Arial" panose="020B0604020202020204" pitchFamily="34" charset="0"/>
                <a:cs typeface="Arial" panose="020B0604020202020204" pitchFamily="34" charset="0"/>
              </a:rPr>
              <a:t>Chocolate frosted, vanilla frosted, Boston cream, jelly filled, glazed, marble twist, sugar raised, plain donuts, plain cruller, honey wheat, jelly puff, cream puff, coffee roll…………………………………………………………………………..</a:t>
            </a:r>
            <a:r>
              <a:rPr lang="en-US" sz="1600" b="1" dirty="0">
                <a:solidFill>
                  <a:schemeClr val="bg1"/>
                </a:solidFill>
                <a:latin typeface="Arial" panose="020B0604020202020204" pitchFamily="34" charset="0"/>
                <a:cs typeface="Arial" panose="020B0604020202020204" pitchFamily="34" charset="0"/>
              </a:rPr>
              <a:t>(1) $1.05</a:t>
            </a:r>
          </a:p>
          <a:p>
            <a:endParaRPr lang="en-US" sz="1600" dirty="0">
              <a:solidFill>
                <a:schemeClr val="bg1"/>
              </a:solidFill>
              <a:latin typeface="Arial" panose="020B0604020202020204" pitchFamily="34" charset="0"/>
              <a:cs typeface="Arial" panose="020B0604020202020204" pitchFamily="34" charset="0"/>
            </a:endParaRPr>
          </a:p>
          <a:p>
            <a:r>
              <a:rPr lang="en-US" dirty="0">
                <a:solidFill>
                  <a:schemeClr val="bg1"/>
                </a:solidFill>
                <a:latin typeface="Arial Black" panose="020B0A04020102020204" pitchFamily="34" charset="0"/>
                <a:cs typeface="Arial" panose="020B0604020202020204" pitchFamily="34" charset="0"/>
              </a:rPr>
              <a:t>Fancy Donut: </a:t>
            </a:r>
            <a:r>
              <a:rPr lang="en-US" sz="1600" dirty="0">
                <a:solidFill>
                  <a:schemeClr val="bg1"/>
                </a:solidFill>
                <a:latin typeface="Arial" panose="020B0604020202020204" pitchFamily="34" charset="0"/>
                <a:cs typeface="Arial" panose="020B0604020202020204" pitchFamily="34" charset="0"/>
              </a:rPr>
              <a:t>fancy donuts: bow tie, éclair, apple turnover, fancy coffee roll……………………….....................................</a:t>
            </a:r>
            <a:r>
              <a:rPr lang="en-US" sz="1600" b="1" dirty="0">
                <a:solidFill>
                  <a:schemeClr val="bg1"/>
                </a:solidFill>
                <a:latin typeface="Arial" panose="020B0604020202020204" pitchFamily="34" charset="0"/>
                <a:cs typeface="Arial" panose="020B0604020202020204" pitchFamily="34" charset="0"/>
              </a:rPr>
              <a:t>(1) $2.00</a:t>
            </a:r>
          </a:p>
          <a:p>
            <a:endParaRPr lang="en-US" sz="1600" dirty="0">
              <a:solidFill>
                <a:schemeClr val="bg1"/>
              </a:solidFill>
              <a:latin typeface="Arial" panose="020B0604020202020204" pitchFamily="34" charset="0"/>
              <a:cs typeface="Arial" panose="020B0604020202020204" pitchFamily="34" charset="0"/>
            </a:endParaRPr>
          </a:p>
          <a:p>
            <a:r>
              <a:rPr lang="en-US" dirty="0">
                <a:solidFill>
                  <a:schemeClr val="bg1"/>
                </a:solidFill>
                <a:latin typeface="Arial Black" panose="020B0A04020102020204" pitchFamily="34" charset="0"/>
                <a:cs typeface="Arial" panose="020B0604020202020204" pitchFamily="34" charset="0"/>
              </a:rPr>
              <a:t>French Cruller</a:t>
            </a:r>
            <a:r>
              <a:rPr lang="en-US" sz="1600" dirty="0">
                <a:solidFill>
                  <a:schemeClr val="bg1"/>
                </a:solidFill>
                <a:latin typeface="Arial" panose="020B0604020202020204" pitchFamily="34" charset="0"/>
                <a:cs typeface="Arial" panose="020B0604020202020204" pitchFamily="34" charset="0"/>
              </a:rPr>
              <a:t>:………………………………………………………………………………………………………………………….</a:t>
            </a:r>
            <a:r>
              <a:rPr lang="en-US" sz="1600" b="1" dirty="0">
                <a:solidFill>
                  <a:schemeClr val="bg1"/>
                </a:solidFill>
                <a:latin typeface="Arial" panose="020B0604020202020204" pitchFamily="34" charset="0"/>
                <a:cs typeface="Arial" panose="020B0604020202020204" pitchFamily="34" charset="0"/>
              </a:rPr>
              <a:t>(1)$2.00</a:t>
            </a:r>
            <a:endParaRPr lang="en-US" b="1" dirty="0">
              <a:solidFill>
                <a:schemeClr val="bg1"/>
              </a:solidFill>
              <a:latin typeface="Arial Black" panose="020B0A04020102020204" pitchFamily="34" charset="0"/>
              <a:cs typeface="Arial" panose="020B0604020202020204" pitchFamily="34" charset="0"/>
            </a:endParaRPr>
          </a:p>
        </p:txBody>
      </p:sp>
      <p:pic>
        <p:nvPicPr>
          <p:cNvPr id="15" name="Picture 14">
            <a:extLst>
              <a:ext uri="{FF2B5EF4-FFF2-40B4-BE49-F238E27FC236}">
                <a16:creationId xmlns:a16="http://schemas.microsoft.com/office/drawing/2014/main" id="{79FB56B2-0EB1-40D5-A3F5-22F33F94FA7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1638035" cy="1102172"/>
          </a:xfrm>
          <a:prstGeom prst="rect">
            <a:avLst/>
          </a:prstGeom>
        </p:spPr>
      </p:pic>
      <p:pic>
        <p:nvPicPr>
          <p:cNvPr id="3" name="Picture 2">
            <a:extLst>
              <a:ext uri="{FF2B5EF4-FFF2-40B4-BE49-F238E27FC236}">
                <a16:creationId xmlns:a16="http://schemas.microsoft.com/office/drawing/2014/main" id="{2A60C109-159C-4FBA-A50F-DBF4E970880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37013" y="1075774"/>
            <a:ext cx="2275028" cy="1687839"/>
          </a:xfrm>
          <a:prstGeom prst="rect">
            <a:avLst/>
          </a:prstGeom>
        </p:spPr>
      </p:pic>
    </p:spTree>
    <p:extLst>
      <p:ext uri="{BB962C8B-B14F-4D97-AF65-F5344CB8AC3E}">
        <p14:creationId xmlns:p14="http://schemas.microsoft.com/office/powerpoint/2010/main" val="3907412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B6A0834-0667-4F31-8C86-B373530BC67B}"/>
              </a:ext>
            </a:extLst>
          </p:cNvPr>
          <p:cNvSpPr txBox="1"/>
          <p:nvPr/>
        </p:nvSpPr>
        <p:spPr>
          <a:xfrm>
            <a:off x="2938508" y="142043"/>
            <a:ext cx="6747029" cy="400110"/>
          </a:xfrm>
          <a:prstGeom prst="rect">
            <a:avLst/>
          </a:prstGeom>
          <a:noFill/>
        </p:spPr>
        <p:txBody>
          <a:bodyPr wrap="square" rtlCol="0">
            <a:spAutoFit/>
          </a:bodyPr>
          <a:lstStyle/>
          <a:p>
            <a:pPr algn="ctr"/>
            <a:r>
              <a:rPr lang="en-US" sz="2000" dirty="0">
                <a:solidFill>
                  <a:schemeClr val="bg1"/>
                </a:solidFill>
                <a:latin typeface="Arial Black" panose="020B0A04020102020204" pitchFamily="34" charset="0"/>
              </a:rPr>
              <a:t>Menu  </a:t>
            </a:r>
            <a:r>
              <a:rPr lang="en-US" sz="2000" dirty="0">
                <a:solidFill>
                  <a:schemeClr val="bg1">
                    <a:lumMod val="65000"/>
                  </a:schemeClr>
                </a:solidFill>
                <a:latin typeface="Arial Black" panose="020B0A04020102020204" pitchFamily="34" charset="0"/>
              </a:rPr>
              <a:t>About Us  </a:t>
            </a:r>
            <a:r>
              <a:rPr lang="en-US" sz="2000" dirty="0">
                <a:solidFill>
                  <a:schemeClr val="bg1"/>
                </a:solidFill>
                <a:latin typeface="Arial Black" panose="020B0A04020102020204" pitchFamily="34" charset="0"/>
              </a:rPr>
              <a:t>Contact</a:t>
            </a:r>
          </a:p>
        </p:txBody>
      </p:sp>
      <p:sp>
        <p:nvSpPr>
          <p:cNvPr id="5" name="TextBox 4">
            <a:extLst>
              <a:ext uri="{FF2B5EF4-FFF2-40B4-BE49-F238E27FC236}">
                <a16:creationId xmlns:a16="http://schemas.microsoft.com/office/drawing/2014/main" id="{2F7B047E-25BA-4FFC-B1D9-27AD58256F39}"/>
              </a:ext>
            </a:extLst>
          </p:cNvPr>
          <p:cNvSpPr txBox="1"/>
          <p:nvPr/>
        </p:nvSpPr>
        <p:spPr>
          <a:xfrm>
            <a:off x="76202" y="984047"/>
            <a:ext cx="9253492" cy="5863656"/>
          </a:xfrm>
          <a:prstGeom prst="rect">
            <a:avLst/>
          </a:prstGeom>
          <a:noFill/>
        </p:spPr>
        <p:txBody>
          <a:bodyPr wrap="square" rtlCol="0">
            <a:spAutoFit/>
          </a:bodyPr>
          <a:lstStyle/>
          <a:p>
            <a:r>
              <a:rPr lang="en-US" sz="1600" dirty="0">
                <a:solidFill>
                  <a:schemeClr val="bg1"/>
                </a:solidFill>
                <a:latin typeface="Arial" panose="020B0604020202020204" pitchFamily="34" charset="0"/>
                <a:cs typeface="Arial" panose="020B0604020202020204" pitchFamily="34" charset="0"/>
              </a:rPr>
              <a:t>About Us:</a:t>
            </a:r>
          </a:p>
          <a:p>
            <a:pPr>
              <a:lnSpc>
                <a:spcPct val="150000"/>
              </a:lnSpc>
            </a:pPr>
            <a:r>
              <a:rPr lang="en-US" sz="1600" dirty="0">
                <a:solidFill>
                  <a:schemeClr val="bg1"/>
                </a:solidFill>
                <a:latin typeface="Arial" panose="020B0604020202020204" pitchFamily="34" charset="0"/>
                <a:cs typeface="Arial" panose="020B0604020202020204" pitchFamily="34" charset="0"/>
              </a:rPr>
              <a:t>Donut Delights was started in 1971 by Melvin Furballski, an immigrant baker from </a:t>
            </a:r>
          </a:p>
          <a:p>
            <a:pPr>
              <a:lnSpc>
                <a:spcPct val="150000"/>
              </a:lnSpc>
            </a:pPr>
            <a:r>
              <a:rPr lang="en-US" sz="1600" dirty="0">
                <a:solidFill>
                  <a:schemeClr val="bg1"/>
                </a:solidFill>
                <a:latin typeface="Arial" panose="020B0604020202020204" pitchFamily="34" charset="0"/>
                <a:cs typeface="Arial" panose="020B0604020202020204" pitchFamily="34" charset="0"/>
              </a:rPr>
              <a:t>the far east coast of Poland. Known far and wide for his delicate pastries, Melvin fled his </a:t>
            </a:r>
          </a:p>
          <a:p>
            <a:pPr>
              <a:lnSpc>
                <a:spcPct val="150000"/>
              </a:lnSpc>
            </a:pPr>
            <a:r>
              <a:rPr lang="en-US" sz="1600" dirty="0">
                <a:solidFill>
                  <a:schemeClr val="bg1"/>
                </a:solidFill>
                <a:latin typeface="Arial" panose="020B0604020202020204" pitchFamily="34" charset="0"/>
                <a:cs typeface="Arial" panose="020B0604020202020204" pitchFamily="34" charset="0"/>
              </a:rPr>
              <a:t>homeland in search of a better life for his family. In 1970 he landed in New York City and by chance he found an open seat on a bus heading west. When an unexpected mechanical failure forced a three day delay in Champaign, Illinois, Furballski saw the need for a donut shop, so he decided to stay and make a new life for himself in Urbana, Illinois. With only one hundred dollars to his name, he found an abandoned bread shop and within two days he had one of a kind donuts flying off the racks faster than he could bake them and things have never slowed down. Now you can find that same great donut recipe plus dozens more still being made with the same love and care as when Donut Delights first opened. A bakery fire in the mid-1980s destroyed many of the shop's records...but NOT THE RECIPES. While many people might have viewed the fire as an excuse to quit, Melvin instead used it as an opportunity to reconfigure the interior design, allowing him to add the coffee roastery section as well. So when you visit, be prepared for the inviting mix of aromas from fresh-roasted coffee beans and fresh-baked donuts: It's the closest thing to "Breakfast Heaven" anywhere in the C-U area</a:t>
            </a:r>
          </a:p>
        </p:txBody>
      </p:sp>
      <p:pic>
        <p:nvPicPr>
          <p:cNvPr id="8" name="Picture 7">
            <a:extLst>
              <a:ext uri="{FF2B5EF4-FFF2-40B4-BE49-F238E27FC236}">
                <a16:creationId xmlns:a16="http://schemas.microsoft.com/office/drawing/2014/main" id="{FD618235-80AB-4B9E-BACB-2AC133B01E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05899" y="3373329"/>
            <a:ext cx="3009899" cy="3484671"/>
          </a:xfrm>
          <a:prstGeom prst="rect">
            <a:avLst/>
          </a:prstGeom>
        </p:spPr>
      </p:pic>
      <p:pic>
        <p:nvPicPr>
          <p:cNvPr id="6" name="Picture 5">
            <a:extLst>
              <a:ext uri="{FF2B5EF4-FFF2-40B4-BE49-F238E27FC236}">
                <a16:creationId xmlns:a16="http://schemas.microsoft.com/office/drawing/2014/main" id="{C8AE3DBB-8AA3-45B5-BD85-F6D617B8C3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9822"/>
            <a:ext cx="1482571" cy="997566"/>
          </a:xfrm>
          <a:prstGeom prst="rect">
            <a:avLst/>
          </a:prstGeom>
        </p:spPr>
      </p:pic>
    </p:spTree>
    <p:extLst>
      <p:ext uri="{BB962C8B-B14F-4D97-AF65-F5344CB8AC3E}">
        <p14:creationId xmlns:p14="http://schemas.microsoft.com/office/powerpoint/2010/main" val="9749018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B6A0834-0667-4F31-8C86-B373530BC67B}"/>
              </a:ext>
            </a:extLst>
          </p:cNvPr>
          <p:cNvSpPr txBox="1"/>
          <p:nvPr/>
        </p:nvSpPr>
        <p:spPr>
          <a:xfrm>
            <a:off x="2938508" y="142043"/>
            <a:ext cx="6747029" cy="400110"/>
          </a:xfrm>
          <a:prstGeom prst="rect">
            <a:avLst/>
          </a:prstGeom>
          <a:noFill/>
        </p:spPr>
        <p:txBody>
          <a:bodyPr wrap="square" rtlCol="0">
            <a:spAutoFit/>
          </a:bodyPr>
          <a:lstStyle/>
          <a:p>
            <a:pPr algn="ctr"/>
            <a:r>
              <a:rPr lang="en-US" sz="2000" dirty="0">
                <a:solidFill>
                  <a:schemeClr val="bg1"/>
                </a:solidFill>
                <a:latin typeface="Arial Black" panose="020B0A04020102020204" pitchFamily="34" charset="0"/>
              </a:rPr>
              <a:t> Menu  About Us  </a:t>
            </a:r>
            <a:r>
              <a:rPr lang="en-US" sz="2000" dirty="0">
                <a:solidFill>
                  <a:schemeClr val="bg1">
                    <a:lumMod val="65000"/>
                  </a:schemeClr>
                </a:solidFill>
                <a:latin typeface="Arial Black" panose="020B0A04020102020204" pitchFamily="34" charset="0"/>
              </a:rPr>
              <a:t>Contact</a:t>
            </a:r>
          </a:p>
        </p:txBody>
      </p:sp>
      <p:sp>
        <p:nvSpPr>
          <p:cNvPr id="2" name="TextBox 1">
            <a:extLst>
              <a:ext uri="{FF2B5EF4-FFF2-40B4-BE49-F238E27FC236}">
                <a16:creationId xmlns:a16="http://schemas.microsoft.com/office/drawing/2014/main" id="{8C587173-9FDB-4D08-8EBD-F8A91721F9A4}"/>
              </a:ext>
            </a:extLst>
          </p:cNvPr>
          <p:cNvSpPr txBox="1"/>
          <p:nvPr/>
        </p:nvSpPr>
        <p:spPr>
          <a:xfrm>
            <a:off x="529389" y="1379621"/>
            <a:ext cx="2727158" cy="4031873"/>
          </a:xfrm>
          <a:prstGeom prst="rect">
            <a:avLst/>
          </a:prstGeom>
          <a:noFill/>
        </p:spPr>
        <p:txBody>
          <a:bodyPr wrap="square" rtlCol="0">
            <a:spAutoFit/>
          </a:bodyPr>
          <a:lstStyle/>
          <a:p>
            <a:r>
              <a:rPr lang="en-US" sz="1600" dirty="0">
                <a:solidFill>
                  <a:schemeClr val="bg1"/>
                </a:solidFill>
                <a:latin typeface="Arial Black" panose="020B0A04020102020204" pitchFamily="34" charset="0"/>
              </a:rPr>
              <a:t>Get in touch with us</a:t>
            </a:r>
          </a:p>
          <a:p>
            <a:r>
              <a:rPr lang="en-US" sz="1600" dirty="0">
                <a:solidFill>
                  <a:schemeClr val="bg1"/>
                </a:solidFill>
                <a:latin typeface="Arial" panose="020B0604020202020204" pitchFamily="34" charset="0"/>
                <a:cs typeface="Arial" panose="020B0604020202020204" pitchFamily="34" charset="0"/>
              </a:rPr>
              <a:t>Donut Delights</a:t>
            </a:r>
          </a:p>
          <a:p>
            <a:r>
              <a:rPr lang="en-US" sz="1600" dirty="0">
                <a:solidFill>
                  <a:schemeClr val="bg1"/>
                </a:solidFill>
                <a:latin typeface="Arial" panose="020B0604020202020204" pitchFamily="34" charset="0"/>
                <a:cs typeface="Arial" panose="020B0604020202020204" pitchFamily="34" charset="0"/>
              </a:rPr>
              <a:t>2112 Main Street Urbana, Illinois 61801</a:t>
            </a:r>
          </a:p>
          <a:p>
            <a:endParaRPr lang="en-US" sz="1600" dirty="0">
              <a:solidFill>
                <a:schemeClr val="bg1"/>
              </a:solidFill>
              <a:latin typeface="Arial" panose="020B0604020202020204" pitchFamily="34" charset="0"/>
              <a:cs typeface="Arial" panose="020B0604020202020204" pitchFamily="34" charset="0"/>
            </a:endParaRPr>
          </a:p>
          <a:p>
            <a:endParaRPr lang="en-US" sz="1600" dirty="0">
              <a:solidFill>
                <a:schemeClr val="bg1"/>
              </a:solidFill>
              <a:latin typeface="Arial" panose="020B0604020202020204" pitchFamily="34" charset="0"/>
              <a:cs typeface="Arial" panose="020B0604020202020204" pitchFamily="34" charset="0"/>
            </a:endParaRPr>
          </a:p>
          <a:p>
            <a:endParaRPr lang="en-US" sz="1600" dirty="0">
              <a:solidFill>
                <a:schemeClr val="bg1"/>
              </a:solidFill>
              <a:latin typeface="Arial" panose="020B0604020202020204" pitchFamily="34" charset="0"/>
              <a:cs typeface="Arial" panose="020B0604020202020204" pitchFamily="34" charset="0"/>
            </a:endParaRPr>
          </a:p>
          <a:p>
            <a:endParaRPr lang="en-US" sz="1600" dirty="0">
              <a:solidFill>
                <a:schemeClr val="bg1"/>
              </a:solidFill>
              <a:latin typeface="Arial" panose="020B0604020202020204" pitchFamily="34" charset="0"/>
              <a:cs typeface="Arial" panose="020B0604020202020204" pitchFamily="34" charset="0"/>
            </a:endParaRPr>
          </a:p>
          <a:p>
            <a:endParaRPr lang="en-US" sz="1600" dirty="0">
              <a:solidFill>
                <a:schemeClr val="bg1"/>
              </a:solidFill>
              <a:latin typeface="Arial" panose="020B0604020202020204" pitchFamily="34" charset="0"/>
              <a:cs typeface="Arial" panose="020B0604020202020204" pitchFamily="34" charset="0"/>
            </a:endParaRPr>
          </a:p>
          <a:p>
            <a:endParaRPr lang="en-US" sz="1600" dirty="0">
              <a:solidFill>
                <a:schemeClr val="bg1"/>
              </a:solidFill>
              <a:latin typeface="Arial" panose="020B0604020202020204" pitchFamily="34" charset="0"/>
              <a:cs typeface="Arial" panose="020B0604020202020204" pitchFamily="34" charset="0"/>
            </a:endParaRPr>
          </a:p>
          <a:p>
            <a:endParaRPr lang="en-US" sz="1600" dirty="0">
              <a:solidFill>
                <a:schemeClr val="bg1"/>
              </a:solidFill>
              <a:latin typeface="Arial" panose="020B0604020202020204" pitchFamily="34" charset="0"/>
              <a:cs typeface="Arial" panose="020B0604020202020204" pitchFamily="34" charset="0"/>
            </a:endParaRPr>
          </a:p>
          <a:p>
            <a:endParaRPr lang="en-US" sz="1600" dirty="0">
              <a:solidFill>
                <a:schemeClr val="bg1"/>
              </a:solidFill>
              <a:latin typeface="Arial" panose="020B0604020202020204" pitchFamily="34" charset="0"/>
              <a:cs typeface="Arial" panose="020B0604020202020204" pitchFamily="34" charset="0"/>
            </a:endParaRPr>
          </a:p>
          <a:p>
            <a:r>
              <a:rPr lang="en-US" sz="1600" dirty="0">
                <a:solidFill>
                  <a:schemeClr val="bg1"/>
                </a:solidFill>
                <a:latin typeface="Arial" panose="020B0604020202020204" pitchFamily="34" charset="0"/>
                <a:cs typeface="Arial" panose="020B0604020202020204" pitchFamily="34" charset="0"/>
              </a:rPr>
              <a:t>Phone: (217)-552-1234</a:t>
            </a:r>
          </a:p>
          <a:p>
            <a:r>
              <a:rPr lang="en-US" sz="1600" dirty="0">
                <a:solidFill>
                  <a:schemeClr val="bg1"/>
                </a:solidFill>
                <a:latin typeface="Arial" panose="020B0604020202020204" pitchFamily="34" charset="0"/>
                <a:cs typeface="Arial" panose="020B0604020202020204" pitchFamily="34" charset="0"/>
              </a:rPr>
              <a:t>Email: contact@donutdelgihts.com</a:t>
            </a:r>
          </a:p>
          <a:p>
            <a:endParaRPr lang="en-US" sz="1600" dirty="0">
              <a:solidFill>
                <a:schemeClr val="bg1"/>
              </a:solidFill>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F62A1173-1136-4686-87CE-81835E3DF4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9798" y="2396637"/>
            <a:ext cx="3162300" cy="1851660"/>
          </a:xfrm>
          <a:prstGeom prst="rect">
            <a:avLst/>
          </a:prstGeom>
        </p:spPr>
      </p:pic>
      <p:pic>
        <p:nvPicPr>
          <p:cNvPr id="7" name="Picture 6">
            <a:extLst>
              <a:ext uri="{FF2B5EF4-FFF2-40B4-BE49-F238E27FC236}">
                <a16:creationId xmlns:a16="http://schemas.microsoft.com/office/drawing/2014/main" id="{99D95BEF-D375-4D92-A0E7-9BBA387687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57024" y="669430"/>
            <a:ext cx="5734976" cy="3818365"/>
          </a:xfrm>
          <a:prstGeom prst="rect">
            <a:avLst/>
          </a:prstGeom>
        </p:spPr>
      </p:pic>
      <p:sp>
        <p:nvSpPr>
          <p:cNvPr id="8" name="TextBox 7">
            <a:extLst>
              <a:ext uri="{FF2B5EF4-FFF2-40B4-BE49-F238E27FC236}">
                <a16:creationId xmlns:a16="http://schemas.microsoft.com/office/drawing/2014/main" id="{CBA2FD01-8AF0-4897-9EAB-9994AA19ED1A}"/>
              </a:ext>
            </a:extLst>
          </p:cNvPr>
          <p:cNvSpPr txBox="1"/>
          <p:nvPr/>
        </p:nvSpPr>
        <p:spPr>
          <a:xfrm>
            <a:off x="6394880" y="4580312"/>
            <a:ext cx="5734976" cy="1138773"/>
          </a:xfrm>
          <a:prstGeom prst="rect">
            <a:avLst/>
          </a:prstGeom>
          <a:noFill/>
        </p:spPr>
        <p:txBody>
          <a:bodyPr wrap="square" rtlCol="0">
            <a:spAutoFit/>
          </a:bodyPr>
          <a:lstStyle/>
          <a:p>
            <a:r>
              <a:rPr lang="en-US" dirty="0">
                <a:solidFill>
                  <a:schemeClr val="bg1"/>
                </a:solidFill>
                <a:latin typeface="Arial Black" panose="020B0A04020102020204" pitchFamily="34" charset="0"/>
              </a:rPr>
              <a:t>Sign up for our email list to receive exciting new and special deals.</a:t>
            </a:r>
          </a:p>
          <a:p>
            <a:r>
              <a:rPr lang="en-US" sz="1600" dirty="0">
                <a:solidFill>
                  <a:schemeClr val="bg1"/>
                </a:solidFill>
                <a:latin typeface="Arial" panose="020B0604020202020204" pitchFamily="34" charset="0"/>
                <a:cs typeface="Arial" panose="020B0604020202020204" pitchFamily="34" charset="0"/>
              </a:rPr>
              <a:t>Email:</a:t>
            </a:r>
          </a:p>
          <a:p>
            <a:endParaRPr lang="en-US" sz="1600" dirty="0">
              <a:solidFill>
                <a:schemeClr val="bg1"/>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0D8B7C3F-FEA0-4B21-8A47-F09860B0A7A1}"/>
              </a:ext>
            </a:extLst>
          </p:cNvPr>
          <p:cNvSpPr/>
          <p:nvPr/>
        </p:nvSpPr>
        <p:spPr>
          <a:xfrm>
            <a:off x="7128769" y="5228948"/>
            <a:ext cx="1953087" cy="18254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6128E35D-64FD-4D00-B724-03D85C89095E}"/>
              </a:ext>
            </a:extLst>
          </p:cNvPr>
          <p:cNvSpPr txBox="1"/>
          <p:nvPr/>
        </p:nvSpPr>
        <p:spPr>
          <a:xfrm>
            <a:off x="0" y="5762528"/>
            <a:ext cx="2812928" cy="800219"/>
          </a:xfrm>
          <a:prstGeom prst="rect">
            <a:avLst/>
          </a:prstGeom>
          <a:noFill/>
        </p:spPr>
        <p:txBody>
          <a:bodyPr wrap="square" rtlCol="0">
            <a:spAutoFit/>
          </a:bodyPr>
          <a:lstStyle/>
          <a:p>
            <a:pPr algn="ctr"/>
            <a:r>
              <a:rPr lang="en-US" dirty="0">
                <a:solidFill>
                  <a:schemeClr val="bg1"/>
                </a:solidFill>
              </a:rPr>
              <a:t>Fun donut joke</a:t>
            </a:r>
          </a:p>
          <a:p>
            <a:pPr algn="ctr"/>
            <a:r>
              <a:rPr lang="en-US" sz="1400" dirty="0">
                <a:solidFill>
                  <a:schemeClr val="bg1"/>
                </a:solidFill>
                <a:latin typeface="Arial" panose="020B0604020202020204" pitchFamily="34" charset="0"/>
                <a:cs typeface="Arial" panose="020B0604020202020204" pitchFamily="34" charset="0"/>
              </a:rPr>
              <a:t>Why did the donut go to the dentist? To get a filling. </a:t>
            </a:r>
          </a:p>
        </p:txBody>
      </p:sp>
      <p:pic>
        <p:nvPicPr>
          <p:cNvPr id="12" name="Picture 11">
            <a:extLst>
              <a:ext uri="{FF2B5EF4-FFF2-40B4-BE49-F238E27FC236}">
                <a16:creationId xmlns:a16="http://schemas.microsoft.com/office/drawing/2014/main" id="{F6135DB1-606F-4A76-BA7F-5BBD5FCAA68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638035" cy="1102172"/>
          </a:xfrm>
          <a:prstGeom prst="rect">
            <a:avLst/>
          </a:prstGeom>
        </p:spPr>
      </p:pic>
      <p:pic>
        <p:nvPicPr>
          <p:cNvPr id="6" name="Picture 5">
            <a:extLst>
              <a:ext uri="{FF2B5EF4-FFF2-40B4-BE49-F238E27FC236}">
                <a16:creationId xmlns:a16="http://schemas.microsoft.com/office/drawing/2014/main" id="{205F89EC-E824-4627-B133-8D7687EEA1D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94880" y="5711410"/>
            <a:ext cx="816747" cy="816747"/>
          </a:xfrm>
          <a:prstGeom prst="rect">
            <a:avLst/>
          </a:prstGeom>
        </p:spPr>
      </p:pic>
      <p:sp>
        <p:nvSpPr>
          <p:cNvPr id="13" name="TextBox 12">
            <a:extLst>
              <a:ext uri="{FF2B5EF4-FFF2-40B4-BE49-F238E27FC236}">
                <a16:creationId xmlns:a16="http://schemas.microsoft.com/office/drawing/2014/main" id="{9251A0D9-B63B-4288-AC80-4B353D3B373D}"/>
              </a:ext>
            </a:extLst>
          </p:cNvPr>
          <p:cNvSpPr txBox="1"/>
          <p:nvPr/>
        </p:nvSpPr>
        <p:spPr>
          <a:xfrm>
            <a:off x="6394880" y="5509005"/>
            <a:ext cx="5652118" cy="369332"/>
          </a:xfrm>
          <a:prstGeom prst="rect">
            <a:avLst/>
          </a:prstGeom>
          <a:noFill/>
        </p:spPr>
        <p:txBody>
          <a:bodyPr wrap="square" rtlCol="0">
            <a:spAutoFit/>
          </a:bodyPr>
          <a:lstStyle/>
          <a:p>
            <a:r>
              <a:rPr lang="en-US" dirty="0">
                <a:solidFill>
                  <a:schemeClr val="bg1"/>
                </a:solidFill>
                <a:latin typeface="Arial Black" panose="020B0A04020102020204" pitchFamily="34" charset="0"/>
              </a:rPr>
              <a:t>Connect with us on our social media </a:t>
            </a:r>
          </a:p>
        </p:txBody>
      </p:sp>
      <p:pic>
        <p:nvPicPr>
          <p:cNvPr id="15" name="Picture 14">
            <a:extLst>
              <a:ext uri="{FF2B5EF4-FFF2-40B4-BE49-F238E27FC236}">
                <a16:creationId xmlns:a16="http://schemas.microsoft.com/office/drawing/2014/main" id="{34802905-6B85-42B9-BF94-295EF6225DE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28769" y="5878337"/>
            <a:ext cx="540263" cy="489384"/>
          </a:xfrm>
          <a:prstGeom prst="rect">
            <a:avLst/>
          </a:prstGeom>
        </p:spPr>
      </p:pic>
      <p:pic>
        <p:nvPicPr>
          <p:cNvPr id="21" name="Picture 20">
            <a:extLst>
              <a:ext uri="{FF2B5EF4-FFF2-40B4-BE49-F238E27FC236}">
                <a16:creationId xmlns:a16="http://schemas.microsoft.com/office/drawing/2014/main" id="{5E7D2EC4-A8FF-4056-8681-CEAFCCD273C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745776" y="5811602"/>
            <a:ext cx="657145" cy="590257"/>
          </a:xfrm>
          <a:prstGeom prst="rect">
            <a:avLst/>
          </a:prstGeom>
        </p:spPr>
      </p:pic>
      <p:sp>
        <p:nvSpPr>
          <p:cNvPr id="3" name="TextBox 2">
            <a:extLst>
              <a:ext uri="{FF2B5EF4-FFF2-40B4-BE49-F238E27FC236}">
                <a16:creationId xmlns:a16="http://schemas.microsoft.com/office/drawing/2014/main" id="{E73700ED-6957-48A2-B631-9E41EF934B6C}"/>
              </a:ext>
            </a:extLst>
          </p:cNvPr>
          <p:cNvSpPr txBox="1"/>
          <p:nvPr/>
        </p:nvSpPr>
        <p:spPr>
          <a:xfrm>
            <a:off x="3723726" y="2056728"/>
            <a:ext cx="2632782" cy="3754874"/>
          </a:xfrm>
          <a:prstGeom prst="rect">
            <a:avLst/>
          </a:prstGeom>
          <a:noFill/>
        </p:spPr>
        <p:txBody>
          <a:bodyPr wrap="square" rtlCol="0">
            <a:spAutoFit/>
          </a:bodyPr>
          <a:lstStyle/>
          <a:p>
            <a:pPr algn="ctr"/>
            <a:r>
              <a:rPr lang="en-US" sz="1600" dirty="0">
                <a:solidFill>
                  <a:schemeClr val="bg1"/>
                </a:solidFill>
                <a:latin typeface="Arial Black" panose="020B0A04020102020204" pitchFamily="34" charset="0"/>
                <a:cs typeface="Arial" panose="020B0604020202020204" pitchFamily="34" charset="0"/>
              </a:rPr>
              <a:t>Hours:</a:t>
            </a:r>
          </a:p>
          <a:p>
            <a:r>
              <a:rPr lang="en-US" sz="1600" dirty="0">
                <a:solidFill>
                  <a:schemeClr val="bg1"/>
                </a:solidFill>
                <a:latin typeface="Arial" panose="020B0604020202020204" pitchFamily="34" charset="0"/>
                <a:cs typeface="Arial" panose="020B0604020202020204" pitchFamily="34" charset="0"/>
              </a:rPr>
              <a:t>Monday 5:30</a:t>
            </a:r>
            <a:r>
              <a:rPr lang="en-US" sz="1400" dirty="0">
                <a:solidFill>
                  <a:schemeClr val="bg1"/>
                </a:solidFill>
                <a:latin typeface="Arial" panose="020B0604020202020204" pitchFamily="34" charset="0"/>
                <a:cs typeface="Arial" panose="020B0604020202020204" pitchFamily="34" charset="0"/>
              </a:rPr>
              <a:t>am-</a:t>
            </a:r>
            <a:r>
              <a:rPr lang="en-US" sz="1600" dirty="0">
                <a:solidFill>
                  <a:schemeClr val="bg1"/>
                </a:solidFill>
                <a:latin typeface="Arial" panose="020B0604020202020204" pitchFamily="34" charset="0"/>
                <a:cs typeface="Arial" panose="020B0604020202020204" pitchFamily="34" charset="0"/>
              </a:rPr>
              <a:t>4:00</a:t>
            </a:r>
            <a:r>
              <a:rPr lang="en-US" sz="1400" dirty="0">
                <a:solidFill>
                  <a:schemeClr val="bg1"/>
                </a:solidFill>
                <a:latin typeface="Arial" panose="020B0604020202020204" pitchFamily="34" charset="0"/>
                <a:cs typeface="Arial" panose="020B0604020202020204" pitchFamily="34" charset="0"/>
              </a:rPr>
              <a:t>pm</a:t>
            </a:r>
          </a:p>
          <a:p>
            <a:endParaRPr lang="en-US" sz="1400" dirty="0">
              <a:solidFill>
                <a:schemeClr val="bg1"/>
              </a:solidFill>
              <a:latin typeface="Arial" panose="020B0604020202020204" pitchFamily="34" charset="0"/>
              <a:cs typeface="Arial" panose="020B0604020202020204" pitchFamily="34" charset="0"/>
            </a:endParaRPr>
          </a:p>
          <a:p>
            <a:r>
              <a:rPr lang="en-US" sz="1600" dirty="0">
                <a:solidFill>
                  <a:schemeClr val="bg1"/>
                </a:solidFill>
                <a:latin typeface="Arial" panose="020B0604020202020204" pitchFamily="34" charset="0"/>
                <a:cs typeface="Arial" panose="020B0604020202020204" pitchFamily="34" charset="0"/>
              </a:rPr>
              <a:t>Tuesday 5:30</a:t>
            </a:r>
            <a:r>
              <a:rPr lang="en-US" sz="1400" dirty="0">
                <a:solidFill>
                  <a:schemeClr val="bg1"/>
                </a:solidFill>
                <a:latin typeface="Arial" panose="020B0604020202020204" pitchFamily="34" charset="0"/>
                <a:cs typeface="Arial" panose="020B0604020202020204" pitchFamily="34" charset="0"/>
              </a:rPr>
              <a:t>am-</a:t>
            </a:r>
            <a:r>
              <a:rPr lang="en-US" sz="1600" dirty="0">
                <a:solidFill>
                  <a:schemeClr val="bg1"/>
                </a:solidFill>
                <a:latin typeface="Arial" panose="020B0604020202020204" pitchFamily="34" charset="0"/>
                <a:cs typeface="Arial" panose="020B0604020202020204" pitchFamily="34" charset="0"/>
              </a:rPr>
              <a:t>4:00</a:t>
            </a:r>
            <a:r>
              <a:rPr lang="en-US" sz="1400" dirty="0">
                <a:solidFill>
                  <a:schemeClr val="bg1"/>
                </a:solidFill>
                <a:latin typeface="Arial" panose="020B0604020202020204" pitchFamily="34" charset="0"/>
                <a:cs typeface="Arial" panose="020B0604020202020204" pitchFamily="34" charset="0"/>
              </a:rPr>
              <a:t>pm</a:t>
            </a:r>
            <a:endParaRPr lang="en-US" sz="1600" dirty="0">
              <a:solidFill>
                <a:schemeClr val="bg1"/>
              </a:solidFill>
              <a:latin typeface="Arial" panose="020B0604020202020204" pitchFamily="34" charset="0"/>
              <a:cs typeface="Arial" panose="020B0604020202020204" pitchFamily="34" charset="0"/>
            </a:endParaRPr>
          </a:p>
          <a:p>
            <a:endParaRPr lang="en-US" sz="1600" dirty="0">
              <a:solidFill>
                <a:schemeClr val="bg1"/>
              </a:solidFill>
              <a:latin typeface="Arial" panose="020B0604020202020204" pitchFamily="34" charset="0"/>
              <a:cs typeface="Arial" panose="020B0604020202020204" pitchFamily="34" charset="0"/>
            </a:endParaRPr>
          </a:p>
          <a:p>
            <a:r>
              <a:rPr lang="en-US" sz="1600" dirty="0">
                <a:solidFill>
                  <a:schemeClr val="bg1"/>
                </a:solidFill>
                <a:latin typeface="Arial" panose="020B0604020202020204" pitchFamily="34" charset="0"/>
                <a:cs typeface="Arial" panose="020B0604020202020204" pitchFamily="34" charset="0"/>
              </a:rPr>
              <a:t>Wednsday5:30</a:t>
            </a:r>
            <a:r>
              <a:rPr lang="en-US" sz="1400" dirty="0">
                <a:solidFill>
                  <a:schemeClr val="bg1"/>
                </a:solidFill>
                <a:latin typeface="Arial" panose="020B0604020202020204" pitchFamily="34" charset="0"/>
                <a:cs typeface="Arial" panose="020B0604020202020204" pitchFamily="34" charset="0"/>
              </a:rPr>
              <a:t>am-</a:t>
            </a:r>
            <a:r>
              <a:rPr lang="en-US" sz="1600" dirty="0">
                <a:solidFill>
                  <a:schemeClr val="bg1"/>
                </a:solidFill>
                <a:latin typeface="Arial" panose="020B0604020202020204" pitchFamily="34" charset="0"/>
                <a:cs typeface="Arial" panose="020B0604020202020204" pitchFamily="34" charset="0"/>
              </a:rPr>
              <a:t>4:00</a:t>
            </a:r>
            <a:r>
              <a:rPr lang="en-US" sz="1400" dirty="0">
                <a:solidFill>
                  <a:schemeClr val="bg1"/>
                </a:solidFill>
                <a:latin typeface="Arial" panose="020B0604020202020204" pitchFamily="34" charset="0"/>
                <a:cs typeface="Arial" panose="020B0604020202020204" pitchFamily="34" charset="0"/>
              </a:rPr>
              <a:t>pm</a:t>
            </a:r>
            <a:endParaRPr lang="en-US" sz="1600" dirty="0">
              <a:solidFill>
                <a:schemeClr val="bg1"/>
              </a:solidFill>
              <a:latin typeface="Arial" panose="020B0604020202020204" pitchFamily="34" charset="0"/>
              <a:cs typeface="Arial" panose="020B0604020202020204" pitchFamily="34" charset="0"/>
            </a:endParaRPr>
          </a:p>
          <a:p>
            <a:endParaRPr lang="en-US" sz="1600" dirty="0">
              <a:solidFill>
                <a:schemeClr val="bg1"/>
              </a:solidFill>
              <a:latin typeface="Arial" panose="020B0604020202020204" pitchFamily="34" charset="0"/>
              <a:cs typeface="Arial" panose="020B0604020202020204" pitchFamily="34" charset="0"/>
            </a:endParaRPr>
          </a:p>
          <a:p>
            <a:r>
              <a:rPr lang="en-US" sz="1600" dirty="0">
                <a:solidFill>
                  <a:schemeClr val="bg1"/>
                </a:solidFill>
                <a:latin typeface="Arial" panose="020B0604020202020204" pitchFamily="34" charset="0"/>
                <a:cs typeface="Arial" panose="020B0604020202020204" pitchFamily="34" charset="0"/>
              </a:rPr>
              <a:t>Thursday5:30</a:t>
            </a:r>
            <a:r>
              <a:rPr lang="en-US" sz="1400" dirty="0">
                <a:solidFill>
                  <a:schemeClr val="bg1"/>
                </a:solidFill>
                <a:latin typeface="Arial" panose="020B0604020202020204" pitchFamily="34" charset="0"/>
                <a:cs typeface="Arial" panose="020B0604020202020204" pitchFamily="34" charset="0"/>
              </a:rPr>
              <a:t>am-</a:t>
            </a:r>
            <a:r>
              <a:rPr lang="en-US" sz="1600" dirty="0">
                <a:solidFill>
                  <a:schemeClr val="bg1"/>
                </a:solidFill>
                <a:latin typeface="Arial" panose="020B0604020202020204" pitchFamily="34" charset="0"/>
                <a:cs typeface="Arial" panose="020B0604020202020204" pitchFamily="34" charset="0"/>
              </a:rPr>
              <a:t>4:00</a:t>
            </a:r>
            <a:r>
              <a:rPr lang="en-US" sz="1400" dirty="0">
                <a:solidFill>
                  <a:schemeClr val="bg1"/>
                </a:solidFill>
                <a:latin typeface="Arial" panose="020B0604020202020204" pitchFamily="34" charset="0"/>
                <a:cs typeface="Arial" panose="020B0604020202020204" pitchFamily="34" charset="0"/>
              </a:rPr>
              <a:t>pm</a:t>
            </a:r>
            <a:endParaRPr lang="en-US" sz="1600" dirty="0">
              <a:solidFill>
                <a:schemeClr val="bg1"/>
              </a:solidFill>
              <a:latin typeface="Arial" panose="020B0604020202020204" pitchFamily="34" charset="0"/>
              <a:cs typeface="Arial" panose="020B0604020202020204" pitchFamily="34" charset="0"/>
            </a:endParaRPr>
          </a:p>
          <a:p>
            <a:endParaRPr lang="en-US" sz="1600" dirty="0">
              <a:solidFill>
                <a:schemeClr val="bg1"/>
              </a:solidFill>
              <a:latin typeface="Arial" panose="020B0604020202020204" pitchFamily="34" charset="0"/>
              <a:cs typeface="Arial" panose="020B0604020202020204" pitchFamily="34" charset="0"/>
            </a:endParaRPr>
          </a:p>
          <a:p>
            <a:r>
              <a:rPr lang="en-US" sz="1600" dirty="0">
                <a:solidFill>
                  <a:schemeClr val="bg1"/>
                </a:solidFill>
                <a:latin typeface="Arial" panose="020B0604020202020204" pitchFamily="34" charset="0"/>
                <a:cs typeface="Arial" panose="020B0604020202020204" pitchFamily="34" charset="0"/>
              </a:rPr>
              <a:t>Friday 5:30</a:t>
            </a:r>
            <a:r>
              <a:rPr lang="en-US" sz="1400" dirty="0">
                <a:solidFill>
                  <a:schemeClr val="bg1"/>
                </a:solidFill>
                <a:latin typeface="Arial" panose="020B0604020202020204" pitchFamily="34" charset="0"/>
                <a:cs typeface="Arial" panose="020B0604020202020204" pitchFamily="34" charset="0"/>
              </a:rPr>
              <a:t>am-</a:t>
            </a:r>
            <a:r>
              <a:rPr lang="en-US" sz="1600" dirty="0">
                <a:solidFill>
                  <a:schemeClr val="bg1"/>
                </a:solidFill>
                <a:latin typeface="Arial" panose="020B0604020202020204" pitchFamily="34" charset="0"/>
                <a:cs typeface="Arial" panose="020B0604020202020204" pitchFamily="34" charset="0"/>
              </a:rPr>
              <a:t>4:00</a:t>
            </a:r>
            <a:r>
              <a:rPr lang="en-US" sz="1400" dirty="0">
                <a:solidFill>
                  <a:schemeClr val="bg1"/>
                </a:solidFill>
                <a:latin typeface="Arial" panose="020B0604020202020204" pitchFamily="34" charset="0"/>
                <a:cs typeface="Arial" panose="020B0604020202020204" pitchFamily="34" charset="0"/>
              </a:rPr>
              <a:t>pm</a:t>
            </a:r>
            <a:endParaRPr lang="en-US" sz="1600" dirty="0">
              <a:solidFill>
                <a:schemeClr val="bg1"/>
              </a:solidFill>
              <a:latin typeface="Arial" panose="020B0604020202020204" pitchFamily="34" charset="0"/>
              <a:cs typeface="Arial" panose="020B0604020202020204" pitchFamily="34" charset="0"/>
            </a:endParaRPr>
          </a:p>
          <a:p>
            <a:endParaRPr lang="en-US" sz="1600" dirty="0">
              <a:solidFill>
                <a:schemeClr val="bg1"/>
              </a:solidFill>
              <a:latin typeface="Arial" panose="020B0604020202020204" pitchFamily="34" charset="0"/>
              <a:cs typeface="Arial" panose="020B0604020202020204" pitchFamily="34" charset="0"/>
            </a:endParaRPr>
          </a:p>
          <a:p>
            <a:r>
              <a:rPr lang="en-US" sz="1600" dirty="0">
                <a:solidFill>
                  <a:schemeClr val="bg1"/>
                </a:solidFill>
                <a:latin typeface="Arial" panose="020B0604020202020204" pitchFamily="34" charset="0"/>
                <a:cs typeface="Arial" panose="020B0604020202020204" pitchFamily="34" charset="0"/>
              </a:rPr>
              <a:t>Saturday 8:00</a:t>
            </a:r>
            <a:r>
              <a:rPr lang="en-US" sz="1400" dirty="0">
                <a:solidFill>
                  <a:schemeClr val="bg1"/>
                </a:solidFill>
                <a:latin typeface="Arial" panose="020B0604020202020204" pitchFamily="34" charset="0"/>
                <a:cs typeface="Arial" panose="020B0604020202020204" pitchFamily="34" charset="0"/>
              </a:rPr>
              <a:t>am-</a:t>
            </a:r>
            <a:r>
              <a:rPr lang="en-US" sz="1600" dirty="0">
                <a:solidFill>
                  <a:schemeClr val="bg1"/>
                </a:solidFill>
                <a:latin typeface="Arial" panose="020B0604020202020204" pitchFamily="34" charset="0"/>
                <a:cs typeface="Arial" panose="020B0604020202020204" pitchFamily="34" charset="0"/>
              </a:rPr>
              <a:t>4:00</a:t>
            </a:r>
            <a:r>
              <a:rPr lang="en-US" sz="1400" dirty="0">
                <a:solidFill>
                  <a:schemeClr val="bg1"/>
                </a:solidFill>
                <a:latin typeface="Arial" panose="020B0604020202020204" pitchFamily="34" charset="0"/>
                <a:cs typeface="Arial" panose="020B0604020202020204" pitchFamily="34" charset="0"/>
              </a:rPr>
              <a:t>pm</a:t>
            </a:r>
            <a:endParaRPr lang="en-US" sz="1600" dirty="0">
              <a:solidFill>
                <a:schemeClr val="bg1"/>
              </a:solidFill>
              <a:latin typeface="Arial" panose="020B0604020202020204" pitchFamily="34" charset="0"/>
              <a:cs typeface="Arial" panose="020B0604020202020204" pitchFamily="34" charset="0"/>
            </a:endParaRPr>
          </a:p>
          <a:p>
            <a:endParaRPr lang="en-US" sz="1600" dirty="0">
              <a:solidFill>
                <a:schemeClr val="bg1"/>
              </a:solidFill>
              <a:latin typeface="Arial" panose="020B0604020202020204" pitchFamily="34" charset="0"/>
              <a:cs typeface="Arial" panose="020B0604020202020204" pitchFamily="34" charset="0"/>
            </a:endParaRPr>
          </a:p>
          <a:p>
            <a:r>
              <a:rPr lang="en-US" sz="1600">
                <a:solidFill>
                  <a:schemeClr val="bg1"/>
                </a:solidFill>
                <a:latin typeface="Arial" panose="020B0604020202020204" pitchFamily="34" charset="0"/>
                <a:cs typeface="Arial" panose="020B0604020202020204" pitchFamily="34" charset="0"/>
              </a:rPr>
              <a:t>Sunday 8:00</a:t>
            </a:r>
            <a:r>
              <a:rPr lang="en-US" sz="1400">
                <a:solidFill>
                  <a:schemeClr val="bg1"/>
                </a:solidFill>
                <a:latin typeface="Arial" panose="020B0604020202020204" pitchFamily="34" charset="0"/>
                <a:cs typeface="Arial" panose="020B0604020202020204" pitchFamily="34" charset="0"/>
              </a:rPr>
              <a:t>am-</a:t>
            </a:r>
            <a:r>
              <a:rPr lang="en-US" sz="1600">
                <a:solidFill>
                  <a:schemeClr val="bg1"/>
                </a:solidFill>
                <a:latin typeface="Arial" panose="020B0604020202020204" pitchFamily="34" charset="0"/>
                <a:cs typeface="Arial" panose="020B0604020202020204" pitchFamily="34" charset="0"/>
              </a:rPr>
              <a:t>4:00</a:t>
            </a:r>
            <a:r>
              <a:rPr lang="en-US" sz="1400">
                <a:solidFill>
                  <a:schemeClr val="bg1"/>
                </a:solidFill>
                <a:latin typeface="Arial" panose="020B0604020202020204" pitchFamily="34" charset="0"/>
                <a:cs typeface="Arial" panose="020B0604020202020204" pitchFamily="34" charset="0"/>
              </a:rPr>
              <a:t>pm</a:t>
            </a:r>
            <a:endParaRPr lang="en-US" sz="1600" dirty="0">
              <a:solidFill>
                <a:schemeClr val="bg1"/>
              </a:solidFill>
              <a:latin typeface="Arial" panose="020B0604020202020204" pitchFamily="34" charset="0"/>
              <a:cs typeface="Arial" panose="020B0604020202020204" pitchFamily="34" charset="0"/>
            </a:endParaRPr>
          </a:p>
          <a:p>
            <a:endParaRPr lang="en-US" sz="16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0203224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983</TotalTime>
  <Words>454</Words>
  <Application>Microsoft Office PowerPoint</Application>
  <PresentationFormat>Widescreen</PresentationFormat>
  <Paragraphs>56</Paragraphs>
  <Slides>4</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vt:i4>
      </vt:variant>
    </vt:vector>
  </HeadingPairs>
  <TitlesOfParts>
    <vt:vector size="9" baseType="lpstr">
      <vt:lpstr>Arial</vt:lpstr>
      <vt:lpstr>Arial Black</vt:lpstr>
      <vt:lpstr>Calibri</vt:lpstr>
      <vt:lpstr>Calibri Light</vt:lpstr>
      <vt:lpstr>Office Theme</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Colby Taylor</dc:creator>
  <cp:lastModifiedBy>Colby Taylor</cp:lastModifiedBy>
  <cp:revision>12</cp:revision>
  <dcterms:created xsi:type="dcterms:W3CDTF">2018-10-23T03:45:09Z</dcterms:created>
  <dcterms:modified xsi:type="dcterms:W3CDTF">2018-10-27T06:10:34Z</dcterms:modified>
</cp:coreProperties>
</file>